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0" r:id="rId4"/>
    <p:sldMasterId id="2147483702" r:id="rId5"/>
  </p:sldMasterIdLst>
  <p:notesMasterIdLst>
    <p:notesMasterId r:id="rId27"/>
  </p:notesMasterIdLst>
  <p:sldIdLst>
    <p:sldId id="256" r:id="rId6"/>
    <p:sldId id="268" r:id="rId7"/>
    <p:sldId id="325" r:id="rId8"/>
    <p:sldId id="271" r:id="rId9"/>
    <p:sldId id="257" r:id="rId10"/>
    <p:sldId id="277" r:id="rId11"/>
    <p:sldId id="314" r:id="rId12"/>
    <p:sldId id="279" r:id="rId13"/>
    <p:sldId id="346" r:id="rId14"/>
    <p:sldId id="283" r:id="rId15"/>
    <p:sldId id="287" r:id="rId16"/>
    <p:sldId id="288" r:id="rId17"/>
    <p:sldId id="289" r:id="rId18"/>
    <p:sldId id="313" r:id="rId19"/>
    <p:sldId id="327" r:id="rId20"/>
    <p:sldId id="336" r:id="rId21"/>
    <p:sldId id="338" r:id="rId22"/>
    <p:sldId id="341" r:id="rId23"/>
    <p:sldId id="340" r:id="rId24"/>
    <p:sldId id="290" r:id="rId25"/>
    <p:sldId id="291" r:id="rId26"/>
  </p:sldIdLst>
  <p:sldSz cx="19010313" cy="10693400"/>
  <p:notesSz cx="7556500" cy="10693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4" userDrawn="1">
          <p15:clr>
            <a:srgbClr val="A4A3A4"/>
          </p15:clr>
        </p15:guide>
        <p15:guide id="2" pos="612" userDrawn="1">
          <p15:clr>
            <a:srgbClr val="A4A3A4"/>
          </p15:clr>
        </p15:guide>
        <p15:guide id="3" pos="4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63F"/>
    <a:srgbClr val="FFC425"/>
    <a:srgbClr val="00245D"/>
    <a:srgbClr val="1AB7EA"/>
    <a:srgbClr val="009EF3"/>
    <a:srgbClr val="FFA100"/>
    <a:srgbClr val="FFB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3E449E-C8EE-4D2A-8F34-1CE9A85D5B25}" v="6" dt="2026-03-02T17:10:11.69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44"/>
        <p:guide pos="612"/>
        <p:guide pos="42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5013" cy="5365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4279900" y="0"/>
            <a:ext cx="3275013" cy="536575"/>
          </a:xfrm>
          <a:prstGeom prst="rect">
            <a:avLst/>
          </a:prstGeom>
        </p:spPr>
        <p:txBody>
          <a:bodyPr vert="horz" lIns="91440" tIns="45720" rIns="91440" bIns="45720" rtlCol="0"/>
          <a:lstStyle>
            <a:lvl1pPr algn="r">
              <a:defRPr sz="1200"/>
            </a:lvl1pPr>
          </a:lstStyle>
          <a:p>
            <a:fld id="{A2BF3456-A29E-41FE-BFB7-B24F24BEE47B}" type="datetimeFigureOut">
              <a:rPr lang="cs-CZ" smtClean="0"/>
              <a:t>02.03.2026</a:t>
            </a:fld>
            <a:endParaRPr lang="cs-CZ"/>
          </a:p>
        </p:txBody>
      </p:sp>
      <p:sp>
        <p:nvSpPr>
          <p:cNvPr id="4" name="Slide Image Placeholder 3"/>
          <p:cNvSpPr>
            <a:spLocks noGrp="1" noRot="1" noChangeAspect="1"/>
          </p:cNvSpPr>
          <p:nvPr>
            <p:ph type="sldImg" idx="2"/>
          </p:nvPr>
        </p:nvSpPr>
        <p:spPr>
          <a:xfrm>
            <a:off x="571500" y="1336675"/>
            <a:ext cx="6413500" cy="36083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755650" y="5146675"/>
            <a:ext cx="6045200" cy="42100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10156825"/>
            <a:ext cx="3275013" cy="53657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4279900" y="10156825"/>
            <a:ext cx="3275013" cy="536575"/>
          </a:xfrm>
          <a:prstGeom prst="rect">
            <a:avLst/>
          </a:prstGeom>
        </p:spPr>
        <p:txBody>
          <a:bodyPr vert="horz" lIns="91440" tIns="45720" rIns="91440" bIns="45720" rtlCol="0" anchor="b"/>
          <a:lstStyle>
            <a:lvl1pPr algn="r">
              <a:defRPr sz="1200"/>
            </a:lvl1pPr>
          </a:lstStyle>
          <a:p>
            <a:fld id="{DD95B543-0236-4AEE-9F15-C7CF1150485F}" type="slidenum">
              <a:rPr lang="cs-CZ" smtClean="0"/>
              <a:t>‹#›</a:t>
            </a:fld>
            <a:endParaRPr lang="cs-CZ"/>
          </a:p>
        </p:txBody>
      </p:sp>
    </p:spTree>
    <p:extLst>
      <p:ext uri="{BB962C8B-B14F-4D97-AF65-F5344CB8AC3E}">
        <p14:creationId xmlns:p14="http://schemas.microsoft.com/office/powerpoint/2010/main" val="5225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fld id="{DD95B543-0236-4AEE-9F15-C7CF1150485F}" type="slidenum">
              <a:rPr lang="cs-CZ" smtClean="0"/>
              <a:t>1</a:t>
            </a:fld>
            <a:endParaRPr lang="cs-CZ"/>
          </a:p>
        </p:txBody>
      </p:sp>
    </p:spTree>
    <p:extLst>
      <p:ext uri="{BB962C8B-B14F-4D97-AF65-F5344CB8AC3E}">
        <p14:creationId xmlns:p14="http://schemas.microsoft.com/office/powerpoint/2010/main" val="44073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7C58D6-04EA-4835-A5D6-2A3D54416C5A}" type="slidenum">
              <a:rPr lang="en-CA" smtClean="0"/>
              <a:t>14</a:t>
            </a:fld>
            <a:endParaRPr lang="en-CA"/>
          </a:p>
        </p:txBody>
      </p:sp>
    </p:spTree>
    <p:extLst>
      <p:ext uri="{BB962C8B-B14F-4D97-AF65-F5344CB8AC3E}">
        <p14:creationId xmlns:p14="http://schemas.microsoft.com/office/powerpoint/2010/main" val="1167102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Andrea</a:t>
            </a:r>
          </a:p>
          <a:p>
            <a:endParaRPr lang="fr-CA"/>
          </a:p>
          <a:p>
            <a:r>
              <a:rPr lang="fr-CA"/>
              <a:t>This </a:t>
            </a:r>
            <a:r>
              <a:rPr lang="fr-CA" err="1"/>
              <a:t>is</a:t>
            </a:r>
            <a:r>
              <a:rPr lang="fr-CA"/>
              <a:t> a slide for vision </a:t>
            </a:r>
            <a:r>
              <a:rPr lang="fr-CA" err="1"/>
              <a:t>that</a:t>
            </a:r>
            <a:r>
              <a:rPr lang="fr-CA"/>
              <a:t> </a:t>
            </a:r>
            <a:r>
              <a:rPr lang="fr-CA" err="1"/>
              <a:t>you`ll</a:t>
            </a:r>
            <a:r>
              <a:rPr lang="fr-CA"/>
              <a:t> </a:t>
            </a:r>
            <a:r>
              <a:rPr lang="fr-CA" err="1"/>
              <a:t>find</a:t>
            </a:r>
            <a:r>
              <a:rPr lang="fr-CA"/>
              <a:t> in the power point. </a:t>
            </a:r>
          </a:p>
          <a:p>
            <a:r>
              <a:rPr lang="fr-CA" err="1"/>
              <a:t>Yearly</a:t>
            </a:r>
            <a:r>
              <a:rPr lang="fr-CA"/>
              <a:t> OHIP exams for </a:t>
            </a:r>
            <a:r>
              <a:rPr lang="fr-CA" err="1"/>
              <a:t>children</a:t>
            </a:r>
            <a:r>
              <a:rPr lang="fr-CA"/>
              <a:t> </a:t>
            </a:r>
            <a:r>
              <a:rPr lang="fr-CA" err="1"/>
              <a:t>with</a:t>
            </a:r>
            <a:r>
              <a:rPr lang="fr-CA"/>
              <a:t> </a:t>
            </a:r>
            <a:r>
              <a:rPr lang="fr-CA" err="1"/>
              <a:t>paricipating</a:t>
            </a:r>
            <a:r>
              <a:rPr lang="fr-CA"/>
              <a:t> </a:t>
            </a:r>
            <a:r>
              <a:rPr lang="fr-CA" err="1"/>
              <a:t>eye</a:t>
            </a:r>
            <a:r>
              <a:rPr lang="fr-CA"/>
              <a:t> </a:t>
            </a:r>
            <a:r>
              <a:rPr lang="fr-CA" err="1"/>
              <a:t>doctors</a:t>
            </a:r>
            <a:r>
              <a:rPr lang="fr-CA"/>
              <a:t>, </a:t>
            </a:r>
            <a:r>
              <a:rPr lang="fr-CA" err="1"/>
              <a:t>receive</a:t>
            </a:r>
            <a:r>
              <a:rPr lang="fr-CA"/>
              <a:t> a </a:t>
            </a:r>
            <a:r>
              <a:rPr lang="fr-CA" err="1"/>
              <a:t>complimentary</a:t>
            </a:r>
            <a:r>
              <a:rPr lang="fr-CA"/>
              <a:t> pair of </a:t>
            </a:r>
            <a:r>
              <a:rPr lang="fr-CA" err="1"/>
              <a:t>eye</a:t>
            </a:r>
            <a:r>
              <a:rPr lang="fr-CA"/>
              <a:t> glasses. </a:t>
            </a:r>
            <a:endParaRPr lang="en-US"/>
          </a:p>
        </p:txBody>
      </p:sp>
      <p:sp>
        <p:nvSpPr>
          <p:cNvPr id="4" name="Slide Number Placeholder 3"/>
          <p:cNvSpPr>
            <a:spLocks noGrp="1"/>
          </p:cNvSpPr>
          <p:nvPr>
            <p:ph type="sldNum" sz="quarter" idx="5"/>
          </p:nvPr>
        </p:nvSpPr>
        <p:spPr/>
        <p:txBody>
          <a:bodyPr/>
          <a:lstStyle/>
          <a:p>
            <a:fld id="{DD95B543-0236-4AEE-9F15-C7CF1150485F}" type="slidenum">
              <a:rPr lang="cs-CZ" smtClean="0"/>
              <a:t>18</a:t>
            </a:fld>
            <a:endParaRPr lang="cs-CZ"/>
          </a:p>
        </p:txBody>
      </p:sp>
    </p:spTree>
    <p:extLst>
      <p:ext uri="{BB962C8B-B14F-4D97-AF65-F5344CB8AC3E}">
        <p14:creationId xmlns:p14="http://schemas.microsoft.com/office/powerpoint/2010/main" val="1025190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25BD0-130C-FBA2-7873-04846B291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2941F-8F05-DACE-8FC4-3CE09EF85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BCC59-AB69-AE0E-7AC3-BAB1CFCCEEA9}"/>
              </a:ext>
            </a:extLst>
          </p:cNvPr>
          <p:cNvSpPr>
            <a:spLocks noGrp="1"/>
          </p:cNvSpPr>
          <p:nvPr>
            <p:ph type="body" idx="1"/>
          </p:nvPr>
        </p:nvSpPr>
        <p:spPr/>
        <p:txBody>
          <a:bodyPr/>
          <a:lstStyle/>
          <a:p>
            <a:r>
              <a:rPr lang="fr-CA"/>
              <a:t>This </a:t>
            </a:r>
            <a:r>
              <a:rPr lang="fr-CA" err="1"/>
              <a:t>is</a:t>
            </a:r>
            <a:r>
              <a:rPr lang="fr-CA"/>
              <a:t> a new slide.  It </a:t>
            </a:r>
            <a:r>
              <a:rPr lang="fr-CA" err="1"/>
              <a:t>includes</a:t>
            </a:r>
            <a:r>
              <a:rPr lang="fr-CA"/>
              <a:t> a poster about screen time from the Canadian </a:t>
            </a:r>
            <a:r>
              <a:rPr lang="fr-CA" err="1"/>
              <a:t>Peadiatric</a:t>
            </a:r>
            <a:r>
              <a:rPr lang="fr-CA"/>
              <a:t> Society. </a:t>
            </a:r>
          </a:p>
          <a:p>
            <a:br>
              <a:rPr lang="fr-CA"/>
            </a:br>
            <a:r>
              <a:rPr lang="fr-CA"/>
              <a:t>Let us </a:t>
            </a:r>
            <a:r>
              <a:rPr lang="fr-CA" err="1"/>
              <a:t>be</a:t>
            </a:r>
            <a:r>
              <a:rPr lang="fr-CA"/>
              <a:t> </a:t>
            </a:r>
            <a:r>
              <a:rPr lang="fr-CA" err="1"/>
              <a:t>mindful</a:t>
            </a:r>
            <a:r>
              <a:rPr lang="fr-CA"/>
              <a:t> about the </a:t>
            </a:r>
            <a:r>
              <a:rPr lang="fr-CA" err="1"/>
              <a:t>intent</a:t>
            </a:r>
            <a:r>
              <a:rPr lang="fr-CA"/>
              <a:t> of screen use and how long </a:t>
            </a:r>
            <a:r>
              <a:rPr lang="fr-CA" err="1"/>
              <a:t>our</a:t>
            </a:r>
            <a:r>
              <a:rPr lang="fr-CA"/>
              <a:t> </a:t>
            </a:r>
            <a:r>
              <a:rPr lang="fr-CA" err="1"/>
              <a:t>children</a:t>
            </a:r>
            <a:r>
              <a:rPr lang="fr-CA"/>
              <a:t>/</a:t>
            </a:r>
            <a:r>
              <a:rPr lang="fr-CA" err="1"/>
              <a:t>students</a:t>
            </a:r>
            <a:r>
              <a:rPr lang="fr-CA"/>
              <a:t> are </a:t>
            </a:r>
            <a:r>
              <a:rPr lang="fr-CA" err="1"/>
              <a:t>spending</a:t>
            </a:r>
            <a:r>
              <a:rPr lang="fr-CA"/>
              <a:t> on screens </a:t>
            </a:r>
            <a:r>
              <a:rPr lang="fr-CA" err="1"/>
              <a:t>while</a:t>
            </a:r>
            <a:r>
              <a:rPr lang="fr-CA"/>
              <a:t> at home and at </a:t>
            </a:r>
            <a:r>
              <a:rPr lang="fr-CA" err="1"/>
              <a:t>school</a:t>
            </a:r>
            <a:r>
              <a:rPr lang="fr-CA"/>
              <a:t>.  </a:t>
            </a:r>
            <a:br>
              <a:rPr lang="fr-CA"/>
            </a:br>
            <a:r>
              <a:rPr lang="fr-CA"/>
              <a:t>Screen time </a:t>
            </a:r>
            <a:r>
              <a:rPr lang="fr-CA" err="1"/>
              <a:t>includes</a:t>
            </a:r>
            <a:r>
              <a:rPr lang="fr-CA"/>
              <a:t> all </a:t>
            </a:r>
            <a:r>
              <a:rPr lang="fr-CA" err="1"/>
              <a:t>blue</a:t>
            </a:r>
            <a:r>
              <a:rPr lang="fr-CA"/>
              <a:t> screens, </a:t>
            </a:r>
            <a:r>
              <a:rPr lang="fr-CA" err="1"/>
              <a:t>such</a:t>
            </a:r>
            <a:r>
              <a:rPr lang="fr-CA"/>
              <a:t> as computer, smart </a:t>
            </a:r>
            <a:r>
              <a:rPr lang="fr-CA" err="1"/>
              <a:t>board</a:t>
            </a:r>
            <a:r>
              <a:rPr lang="fr-CA"/>
              <a:t>, TV, Phone, Tablet, iPad, etc. </a:t>
            </a:r>
          </a:p>
          <a:p>
            <a:endParaRPr lang="fr-CA"/>
          </a:p>
        </p:txBody>
      </p:sp>
      <p:sp>
        <p:nvSpPr>
          <p:cNvPr id="4" name="Slide Number Placeholder 3">
            <a:extLst>
              <a:ext uri="{FF2B5EF4-FFF2-40B4-BE49-F238E27FC236}">
                <a16:creationId xmlns:a16="http://schemas.microsoft.com/office/drawing/2014/main" id="{8E17E1B6-9C8C-083F-BC76-D5A8A41AFEFA}"/>
              </a:ext>
            </a:extLst>
          </p:cNvPr>
          <p:cNvSpPr>
            <a:spLocks noGrp="1"/>
          </p:cNvSpPr>
          <p:nvPr>
            <p:ph type="sldNum" sz="quarter" idx="5"/>
          </p:nvPr>
        </p:nvSpPr>
        <p:spPr/>
        <p:txBody>
          <a:bodyPr/>
          <a:lstStyle/>
          <a:p>
            <a:fld id="{DD95B543-0236-4AEE-9F15-C7CF1150485F}" type="slidenum">
              <a:rPr lang="cs-CZ" smtClean="0"/>
              <a:t>19</a:t>
            </a:fld>
            <a:endParaRPr lang="cs-CZ"/>
          </a:p>
        </p:txBody>
      </p:sp>
    </p:spTree>
    <p:extLst>
      <p:ext uri="{BB962C8B-B14F-4D97-AF65-F5344CB8AC3E}">
        <p14:creationId xmlns:p14="http://schemas.microsoft.com/office/powerpoint/2010/main" val="190804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52FBF-951C-429F-8E83-CB9BB42964D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57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D95B543-0236-4AEE-9F15-C7CF1150485F}" type="slidenum">
              <a:rPr lang="cs-CZ" smtClean="0"/>
              <a:t>6</a:t>
            </a:fld>
            <a:endParaRPr lang="cs-CZ"/>
          </a:p>
        </p:txBody>
      </p:sp>
    </p:spTree>
    <p:extLst>
      <p:ext uri="{BB962C8B-B14F-4D97-AF65-F5344CB8AC3E}">
        <p14:creationId xmlns:p14="http://schemas.microsoft.com/office/powerpoint/2010/main" val="412010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D95B543-0236-4AEE-9F15-C7CF1150485F}" type="slidenum">
              <a:rPr lang="cs-CZ" smtClean="0"/>
              <a:t>7</a:t>
            </a:fld>
            <a:endParaRPr lang="cs-CZ"/>
          </a:p>
        </p:txBody>
      </p:sp>
    </p:spTree>
    <p:extLst>
      <p:ext uri="{BB962C8B-B14F-4D97-AF65-F5344CB8AC3E}">
        <p14:creationId xmlns:p14="http://schemas.microsoft.com/office/powerpoint/2010/main" val="2649395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9B6E1-CE4B-43FC-C06A-F09D34C78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CE54C-BCA7-0A84-CCB7-063BF284B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9F6CF-F05A-2A14-20A2-411452AA931B}"/>
              </a:ext>
            </a:extLst>
          </p:cNvPr>
          <p:cNvSpPr>
            <a:spLocks noGrp="1"/>
          </p:cNvSpPr>
          <p:nvPr>
            <p:ph type="body" idx="1"/>
          </p:nvPr>
        </p:nvSpPr>
        <p:spPr/>
        <p:txBody>
          <a:bodyPr/>
          <a:lstStyle/>
          <a:p>
            <a:endParaRPr lang="cs-CZ"/>
          </a:p>
        </p:txBody>
      </p:sp>
      <p:sp>
        <p:nvSpPr>
          <p:cNvPr id="4" name="Slide Number Placeholder 3">
            <a:extLst>
              <a:ext uri="{FF2B5EF4-FFF2-40B4-BE49-F238E27FC236}">
                <a16:creationId xmlns:a16="http://schemas.microsoft.com/office/drawing/2014/main" id="{885DA90E-264D-CD5A-41D3-84E79CD9D243}"/>
              </a:ext>
            </a:extLst>
          </p:cNvPr>
          <p:cNvSpPr>
            <a:spLocks noGrp="1"/>
          </p:cNvSpPr>
          <p:nvPr>
            <p:ph type="sldNum" sz="quarter" idx="5"/>
          </p:nvPr>
        </p:nvSpPr>
        <p:spPr/>
        <p:txBody>
          <a:bodyPr/>
          <a:lstStyle/>
          <a:p>
            <a:fld id="{DD95B543-0236-4AEE-9F15-C7CF1150485F}" type="slidenum">
              <a:rPr lang="cs-CZ" smtClean="0"/>
              <a:t>9</a:t>
            </a:fld>
            <a:endParaRPr lang="cs-CZ"/>
          </a:p>
        </p:txBody>
      </p:sp>
    </p:spTree>
    <p:extLst>
      <p:ext uri="{BB962C8B-B14F-4D97-AF65-F5344CB8AC3E}">
        <p14:creationId xmlns:p14="http://schemas.microsoft.com/office/powerpoint/2010/main" val="311545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fld id="{DD95B543-0236-4AEE-9F15-C7CF1150485F}" type="slidenum">
              <a:rPr lang="cs-CZ" smtClean="0"/>
              <a:t>10</a:t>
            </a:fld>
            <a:endParaRPr lang="cs-CZ"/>
          </a:p>
        </p:txBody>
      </p:sp>
    </p:spTree>
    <p:extLst>
      <p:ext uri="{BB962C8B-B14F-4D97-AF65-F5344CB8AC3E}">
        <p14:creationId xmlns:p14="http://schemas.microsoft.com/office/powerpoint/2010/main" val="560575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fld id="{DD95B543-0236-4AEE-9F15-C7CF1150485F}" type="slidenum">
              <a:rPr lang="cs-CZ" smtClean="0"/>
              <a:t>11</a:t>
            </a:fld>
            <a:endParaRPr lang="cs-CZ"/>
          </a:p>
        </p:txBody>
      </p:sp>
    </p:spTree>
    <p:extLst>
      <p:ext uri="{BB962C8B-B14F-4D97-AF65-F5344CB8AC3E}">
        <p14:creationId xmlns:p14="http://schemas.microsoft.com/office/powerpoint/2010/main" val="3747470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fld id="{DD95B543-0236-4AEE-9F15-C7CF1150485F}" type="slidenum">
              <a:rPr lang="cs-CZ" smtClean="0"/>
              <a:t>12</a:t>
            </a:fld>
            <a:endParaRPr lang="cs-CZ"/>
          </a:p>
        </p:txBody>
      </p:sp>
    </p:spTree>
    <p:extLst>
      <p:ext uri="{BB962C8B-B14F-4D97-AF65-F5344CB8AC3E}">
        <p14:creationId xmlns:p14="http://schemas.microsoft.com/office/powerpoint/2010/main" val="2815270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fld id="{DD95B543-0236-4AEE-9F15-C7CF1150485F}" type="slidenum">
              <a:rPr lang="cs-CZ" smtClean="0"/>
              <a:t>13</a:t>
            </a:fld>
            <a:endParaRPr lang="cs-CZ"/>
          </a:p>
        </p:txBody>
      </p:sp>
    </p:spTree>
    <p:extLst>
      <p:ext uri="{BB962C8B-B14F-4D97-AF65-F5344CB8AC3E}">
        <p14:creationId xmlns:p14="http://schemas.microsoft.com/office/powerpoint/2010/main" val="2202129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76289" y="1750055"/>
            <a:ext cx="14257735" cy="3722887"/>
          </a:xfrm>
        </p:spPr>
        <p:txBody>
          <a:bodyPr anchor="b"/>
          <a:lstStyle>
            <a:lvl1pPr algn="ctr">
              <a:defRPr sz="9355"/>
            </a:lvl1pPr>
          </a:lstStyle>
          <a:p>
            <a:r>
              <a:rPr lang="en-US"/>
              <a:t>Click to edit Master title style</a:t>
            </a:r>
          </a:p>
        </p:txBody>
      </p:sp>
      <p:sp>
        <p:nvSpPr>
          <p:cNvPr id="3" name="Subtitle 2"/>
          <p:cNvSpPr>
            <a:spLocks noGrp="1"/>
          </p:cNvSpPr>
          <p:nvPr>
            <p:ph type="subTitle" idx="1"/>
          </p:nvPr>
        </p:nvSpPr>
        <p:spPr>
          <a:xfrm>
            <a:off x="2376289" y="5616511"/>
            <a:ext cx="14257735" cy="2581762"/>
          </a:xfrm>
        </p:spPr>
        <p:txBody>
          <a:bodyPr/>
          <a:lstStyle>
            <a:lvl1pPr marL="0" indent="0" algn="ctr">
              <a:buNone/>
              <a:defRPr sz="3742"/>
            </a:lvl1pPr>
            <a:lvl2pPr marL="712866" indent="0" algn="ctr">
              <a:buNone/>
              <a:defRPr sz="3118"/>
            </a:lvl2pPr>
            <a:lvl3pPr marL="1425732" indent="0" algn="ctr">
              <a:buNone/>
              <a:defRPr sz="2807"/>
            </a:lvl3pPr>
            <a:lvl4pPr marL="2138599" indent="0" algn="ctr">
              <a:buNone/>
              <a:defRPr sz="2495"/>
            </a:lvl4pPr>
            <a:lvl5pPr marL="2851465" indent="0" algn="ctr">
              <a:buNone/>
              <a:defRPr sz="2495"/>
            </a:lvl5pPr>
            <a:lvl6pPr marL="3564331" indent="0" algn="ctr">
              <a:buNone/>
              <a:defRPr sz="2495"/>
            </a:lvl6pPr>
            <a:lvl7pPr marL="4277197" indent="0" algn="ctr">
              <a:buNone/>
              <a:defRPr sz="2495"/>
            </a:lvl7pPr>
            <a:lvl8pPr marL="4990064" indent="0" algn="ctr">
              <a:buNone/>
              <a:defRPr sz="2495"/>
            </a:lvl8pPr>
            <a:lvl9pPr marL="5702930" indent="0" algn="ctr">
              <a:buNone/>
              <a:defRPr sz="2495"/>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329698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308309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604255" y="569325"/>
            <a:ext cx="4099099" cy="906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06959" y="569325"/>
            <a:ext cx="12059667" cy="9062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528634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9005362" cy="10690615"/>
          </a:xfrm>
          <a:prstGeom prst="rect">
            <a:avLst/>
          </a:prstGeom>
        </p:spPr>
      </p:pic>
      <p:sp>
        <p:nvSpPr>
          <p:cNvPr id="2" name="Title 1"/>
          <p:cNvSpPr>
            <a:spLocks noGrp="1"/>
          </p:cNvSpPr>
          <p:nvPr>
            <p:ph type="title"/>
          </p:nvPr>
        </p:nvSpPr>
        <p:spPr>
          <a:xfrm>
            <a:off x="1069332" y="950524"/>
            <a:ext cx="16903639" cy="1964667"/>
          </a:xfrm>
        </p:spPr>
        <p:txBody>
          <a:bodyPr anchor="ctr" anchorCtr="0">
            <a:normAutofit/>
          </a:bodyPr>
          <a:lstStyle>
            <a:lvl1pPr>
              <a:defRPr sz="4678"/>
            </a:lvl1pPr>
          </a:lstStyle>
          <a:p>
            <a:r>
              <a:rPr lang="en-US" noProof="0"/>
              <a:t>Click to edit Master title style</a:t>
            </a:r>
          </a:p>
        </p:txBody>
      </p:sp>
      <p:sp>
        <p:nvSpPr>
          <p:cNvPr id="3" name="Content Placeholder 2"/>
          <p:cNvSpPr>
            <a:spLocks noGrp="1"/>
          </p:cNvSpPr>
          <p:nvPr>
            <p:ph idx="1"/>
          </p:nvPr>
        </p:nvSpPr>
        <p:spPr>
          <a:xfrm>
            <a:off x="1069332" y="2915193"/>
            <a:ext cx="16903639" cy="6114791"/>
          </a:xfrm>
        </p:spPr>
        <p:txBody>
          <a:bodyPr anchor="t" anchorCtr="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984B7D2A-0DF8-424B-9572-B79AEBB2D9DC}" type="datetimeFigureOut">
              <a:rPr lang="en-US" noProof="0" smtClean="0"/>
              <a:t>3/2/2026</a:t>
            </a:fld>
            <a:endParaRPr lang="en-US" noProof="0"/>
          </a:p>
        </p:txBody>
      </p:sp>
      <p:sp>
        <p:nvSpPr>
          <p:cNvPr id="5" name="Footer Placeholder 4"/>
          <p:cNvSpPr>
            <a:spLocks noGrp="1"/>
          </p:cNvSpPr>
          <p:nvPr>
            <p:ph type="ftr" sz="quarter" idx="11"/>
          </p:nvPr>
        </p:nvSpPr>
        <p:spPr/>
        <p:txBody>
          <a:bodyPr/>
          <a:lstStyle/>
          <a:p>
            <a:r>
              <a:rPr lang="en-US" noProof="0"/>
              <a:t>Add a Footer</a:t>
            </a:r>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a:p>
        </p:txBody>
      </p:sp>
      <p:cxnSp>
        <p:nvCxnSpPr>
          <p:cNvPr id="8" name="Straight Connector 7">
            <a:extLst>
              <a:ext uri="{FF2B5EF4-FFF2-40B4-BE49-F238E27FC236}">
                <a16:creationId xmlns:a16="http://schemas.microsoft.com/office/drawing/2014/main" id="{328F7C25-BFB6-430F-87B6-7D0D2C7493D6}"/>
              </a:ext>
              <a:ext uri="{C183D7F6-B498-43B3-948B-1728B52AA6E4}">
                <adec:decorative xmlns:adec="http://schemas.microsoft.com/office/drawing/2017/decorative" val="1"/>
              </a:ext>
            </a:extLst>
          </p:cNvPr>
          <p:cNvCxnSpPr>
            <a:cxnSpLocks/>
          </p:cNvCxnSpPr>
          <p:nvPr userDrawn="1"/>
        </p:nvCxnSpPr>
        <p:spPr>
          <a:xfrm rot="16200000">
            <a:off x="-289270" y="1907649"/>
            <a:ext cx="785867" cy="0"/>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44853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 y="2785"/>
            <a:ext cx="19005362" cy="10690615"/>
          </a:xfrm>
          <a:prstGeom prst="rect">
            <a:avLst/>
          </a:prstGeom>
        </p:spPr>
      </p:pic>
      <p:sp>
        <p:nvSpPr>
          <p:cNvPr id="2" name="Title 1"/>
          <p:cNvSpPr>
            <a:spLocks noGrp="1"/>
          </p:cNvSpPr>
          <p:nvPr>
            <p:ph type="ctrTitle"/>
          </p:nvPr>
        </p:nvSpPr>
        <p:spPr>
          <a:xfrm>
            <a:off x="3861471" y="4235372"/>
            <a:ext cx="13539897" cy="3775690"/>
          </a:xfrm>
        </p:spPr>
        <p:txBody>
          <a:bodyPr anchor="b">
            <a:normAutofit/>
          </a:bodyPr>
          <a:lstStyle>
            <a:lvl1pPr algn="r">
              <a:defRPr sz="7484">
                <a:effectLst/>
              </a:defRPr>
            </a:lvl1pPr>
          </a:lstStyle>
          <a:p>
            <a:r>
              <a:rPr lang="en-US" noProof="0"/>
              <a:t>Click to edit Master title style</a:t>
            </a:r>
          </a:p>
        </p:txBody>
      </p:sp>
      <p:sp>
        <p:nvSpPr>
          <p:cNvPr id="3" name="Subtitle 2"/>
          <p:cNvSpPr>
            <a:spLocks noGrp="1"/>
          </p:cNvSpPr>
          <p:nvPr>
            <p:ph type="subTitle" idx="1"/>
          </p:nvPr>
        </p:nvSpPr>
        <p:spPr>
          <a:xfrm>
            <a:off x="3861471" y="8011062"/>
            <a:ext cx="13539897" cy="1142688"/>
          </a:xfrm>
        </p:spPr>
        <p:txBody>
          <a:bodyPr anchor="t">
            <a:normAutofit/>
          </a:bodyPr>
          <a:lstStyle>
            <a:lvl1pPr marL="0" indent="0" algn="r">
              <a:buNone/>
              <a:defRPr sz="2807" cap="all">
                <a:solidFill>
                  <a:schemeClr val="tx1"/>
                </a:solidFill>
              </a:defRPr>
            </a:lvl1pPr>
            <a:lvl2pPr marL="712866" indent="0" algn="ctr">
              <a:buNone/>
              <a:defRPr>
                <a:solidFill>
                  <a:schemeClr val="tx1">
                    <a:tint val="75000"/>
                  </a:schemeClr>
                </a:solidFill>
              </a:defRPr>
            </a:lvl2pPr>
            <a:lvl3pPr marL="1425732" indent="0" algn="ctr">
              <a:buNone/>
              <a:defRPr>
                <a:solidFill>
                  <a:schemeClr val="tx1">
                    <a:tint val="75000"/>
                  </a:schemeClr>
                </a:solidFill>
              </a:defRPr>
            </a:lvl3pPr>
            <a:lvl4pPr marL="2138599" indent="0" algn="ctr">
              <a:buNone/>
              <a:defRPr>
                <a:solidFill>
                  <a:schemeClr val="tx1">
                    <a:tint val="75000"/>
                  </a:schemeClr>
                </a:solidFill>
              </a:defRPr>
            </a:lvl4pPr>
            <a:lvl5pPr marL="2851465" indent="0" algn="ctr">
              <a:buNone/>
              <a:defRPr>
                <a:solidFill>
                  <a:schemeClr val="tx1">
                    <a:tint val="75000"/>
                  </a:schemeClr>
                </a:solidFill>
              </a:defRPr>
            </a:lvl5pPr>
            <a:lvl6pPr marL="3564331" indent="0" algn="ctr">
              <a:buNone/>
              <a:defRPr>
                <a:solidFill>
                  <a:schemeClr val="tx1">
                    <a:tint val="75000"/>
                  </a:schemeClr>
                </a:solidFill>
              </a:defRPr>
            </a:lvl6pPr>
            <a:lvl7pPr marL="4277197" indent="0" algn="ctr">
              <a:buNone/>
              <a:defRPr>
                <a:solidFill>
                  <a:schemeClr val="tx1">
                    <a:tint val="75000"/>
                  </a:schemeClr>
                </a:solidFill>
              </a:defRPr>
            </a:lvl7pPr>
            <a:lvl8pPr marL="4990064" indent="0" algn="ctr">
              <a:buNone/>
              <a:defRPr>
                <a:solidFill>
                  <a:schemeClr val="tx1">
                    <a:tint val="75000"/>
                  </a:schemeClr>
                </a:solidFill>
              </a:defRPr>
            </a:lvl8pPr>
            <a:lvl9pPr marL="570293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p:ph type="dt" sz="half" idx="10"/>
          </p:nvPr>
        </p:nvSpPr>
        <p:spPr>
          <a:xfrm>
            <a:off x="13928045" y="9153749"/>
            <a:ext cx="2495104" cy="589127"/>
          </a:xfrm>
        </p:spPr>
        <p:txBody>
          <a:bodyPr/>
          <a:lstStyle/>
          <a:p>
            <a:fld id="{984B7D2A-0DF8-424B-9572-B79AEBB2D9DC}" type="datetimeFigureOut">
              <a:rPr lang="en-US" noProof="0" smtClean="0"/>
              <a:t>3/2/2026</a:t>
            </a:fld>
            <a:endParaRPr lang="en-US" noProof="0"/>
          </a:p>
        </p:txBody>
      </p:sp>
      <p:sp>
        <p:nvSpPr>
          <p:cNvPr id="5" name="Footer Placeholder 4"/>
          <p:cNvSpPr>
            <a:spLocks noGrp="1"/>
          </p:cNvSpPr>
          <p:nvPr>
            <p:ph type="ftr" sz="quarter" idx="11"/>
          </p:nvPr>
        </p:nvSpPr>
        <p:spPr>
          <a:xfrm>
            <a:off x="6178350" y="9153749"/>
            <a:ext cx="7630879" cy="589127"/>
          </a:xfrm>
        </p:spPr>
        <p:txBody>
          <a:bodyPr/>
          <a:lstStyle/>
          <a:p>
            <a:r>
              <a:rPr lang="en-US" noProof="0"/>
              <a:t>Add a Footer</a:t>
            </a:r>
          </a:p>
        </p:txBody>
      </p:sp>
      <p:sp>
        <p:nvSpPr>
          <p:cNvPr id="6" name="Slide Number Placeholder 5"/>
          <p:cNvSpPr>
            <a:spLocks noGrp="1"/>
          </p:cNvSpPr>
          <p:nvPr>
            <p:ph type="sldNum" sz="quarter" idx="12"/>
          </p:nvPr>
        </p:nvSpPr>
        <p:spPr>
          <a:xfrm>
            <a:off x="16541964" y="9153749"/>
            <a:ext cx="859404" cy="589127"/>
          </a:xfrm>
        </p:spPr>
        <p:txBody>
          <a:bodyPr/>
          <a:lstStyle/>
          <a:p>
            <a:fld id="{5D99DD2A-B520-4620-9B43-64B657BA2D42}" type="slidenum">
              <a:rPr lang="en-US" noProof="0" smtClean="0"/>
              <a:t>‹#›</a:t>
            </a:fld>
            <a:endParaRPr lang="en-US" noProof="0"/>
          </a:p>
        </p:txBody>
      </p:sp>
    </p:spTree>
    <p:extLst>
      <p:ext uri="{BB962C8B-B14F-4D97-AF65-F5344CB8AC3E}">
        <p14:creationId xmlns:p14="http://schemas.microsoft.com/office/powerpoint/2010/main" val="3271100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19005362" cy="10690615"/>
          </a:xfrm>
          <a:prstGeom prst="rect">
            <a:avLst/>
          </a:prstGeom>
        </p:spPr>
      </p:pic>
      <p:sp>
        <p:nvSpPr>
          <p:cNvPr id="2" name="Title 1"/>
          <p:cNvSpPr>
            <a:spLocks noGrp="1"/>
          </p:cNvSpPr>
          <p:nvPr>
            <p:ph type="title"/>
          </p:nvPr>
        </p:nvSpPr>
        <p:spPr>
          <a:xfrm>
            <a:off x="861406" y="2922532"/>
            <a:ext cx="5947326" cy="1964667"/>
          </a:xfrm>
        </p:spPr>
        <p:txBody>
          <a:bodyPr anchor="ctr" anchorCtr="0">
            <a:noAutofit/>
          </a:bodyPr>
          <a:lstStyle>
            <a:lvl1pPr algn="r">
              <a:defRPr sz="4678" b="0"/>
            </a:lvl1pPr>
          </a:lstStyle>
          <a:p>
            <a:r>
              <a:rPr lang="en-US" noProof="0"/>
              <a:t>Click to edit Master title style</a:t>
            </a:r>
          </a:p>
        </p:txBody>
      </p:sp>
      <p:sp>
        <p:nvSpPr>
          <p:cNvPr id="3" name="Content Placeholder 2"/>
          <p:cNvSpPr>
            <a:spLocks noGrp="1"/>
          </p:cNvSpPr>
          <p:nvPr>
            <p:ph idx="1"/>
          </p:nvPr>
        </p:nvSpPr>
        <p:spPr>
          <a:xfrm>
            <a:off x="7247682" y="0"/>
            <a:ext cx="11762631" cy="10690615"/>
          </a:xfrm>
        </p:spPr>
        <p:txBody>
          <a:bodyPr anchor="ct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861406" y="4887199"/>
            <a:ext cx="5947326" cy="3144402"/>
          </a:xfrm>
        </p:spPr>
        <p:txBody>
          <a:bodyPr anchor="t">
            <a:normAutofit/>
          </a:bodyPr>
          <a:lstStyle>
            <a:lvl1pPr marL="0" indent="0" algn="r">
              <a:buNone/>
              <a:defRPr sz="2807"/>
            </a:lvl1pPr>
            <a:lvl2pPr marL="712866" indent="0">
              <a:buNone/>
              <a:defRPr sz="1871"/>
            </a:lvl2pPr>
            <a:lvl3pPr marL="1425732" indent="0">
              <a:buNone/>
              <a:defRPr sz="1559"/>
            </a:lvl3pPr>
            <a:lvl4pPr marL="2138599" indent="0">
              <a:buNone/>
              <a:defRPr sz="1403"/>
            </a:lvl4pPr>
            <a:lvl5pPr marL="2851465" indent="0">
              <a:buNone/>
              <a:defRPr sz="1403"/>
            </a:lvl5pPr>
            <a:lvl6pPr marL="3564331" indent="0">
              <a:buNone/>
              <a:defRPr sz="1403"/>
            </a:lvl6pPr>
            <a:lvl7pPr marL="4277197" indent="0">
              <a:buNone/>
              <a:defRPr sz="1403"/>
            </a:lvl7pPr>
            <a:lvl8pPr marL="4990064" indent="0">
              <a:buNone/>
              <a:defRPr sz="1403"/>
            </a:lvl8pPr>
            <a:lvl9pPr marL="5702930" indent="0">
              <a:buNone/>
              <a:defRPr sz="1403"/>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3/2/2026</a:t>
            </a:fld>
            <a:endParaRPr lang="en-US" noProof="0"/>
          </a:p>
        </p:txBody>
      </p:sp>
      <p:sp>
        <p:nvSpPr>
          <p:cNvPr id="6" name="Footer Placeholder 5"/>
          <p:cNvSpPr>
            <a:spLocks noGrp="1"/>
          </p:cNvSpPr>
          <p:nvPr>
            <p:ph type="ftr" sz="quarter" idx="11"/>
          </p:nvPr>
        </p:nvSpPr>
        <p:spPr/>
        <p:txBody>
          <a:bodyPr/>
          <a:lstStyle/>
          <a:p>
            <a:r>
              <a:rPr lang="en-US" noProof="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a:p>
        </p:txBody>
      </p:sp>
    </p:spTree>
    <p:extLst>
      <p:ext uri="{BB962C8B-B14F-4D97-AF65-F5344CB8AC3E}">
        <p14:creationId xmlns:p14="http://schemas.microsoft.com/office/powerpoint/2010/main" val="31543802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Description and Conent">
    <p:spTree>
      <p:nvGrpSpPr>
        <p:cNvPr id="1" name=""/>
        <p:cNvGrpSpPr/>
        <p:nvPr/>
      </p:nvGrpSpPr>
      <p:grpSpPr>
        <a:xfrm>
          <a:off x="0" y="0"/>
          <a:ext cx="0" cy="0"/>
          <a:chOff x="0" y="0"/>
          <a:chExt cx="0" cy="0"/>
        </a:xfrm>
      </p:grpSpPr>
      <p:pic>
        <p:nvPicPr>
          <p:cNvPr id="11" name="Picture 10" descr="Celestia-R1---OverlayContentHD.png">
            <a:extLst>
              <a:ext uri="{FF2B5EF4-FFF2-40B4-BE49-F238E27FC236}">
                <a16:creationId xmlns:a16="http://schemas.microsoft.com/office/drawing/2014/main" id="{A1E35E73-B2F7-41DF-AAD2-58E6BE271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9005362" cy="10690615"/>
          </a:xfrm>
          <a:prstGeom prst="rect">
            <a:avLst/>
          </a:prstGeom>
        </p:spPr>
      </p:pic>
      <p:sp>
        <p:nvSpPr>
          <p:cNvPr id="2" name="Title 1"/>
          <p:cNvSpPr>
            <a:spLocks noGrp="1"/>
          </p:cNvSpPr>
          <p:nvPr>
            <p:ph type="title"/>
          </p:nvPr>
        </p:nvSpPr>
        <p:spPr>
          <a:xfrm>
            <a:off x="1069332" y="950526"/>
            <a:ext cx="16903639" cy="1964667"/>
          </a:xfrm>
        </p:spPr>
        <p:txBody>
          <a:bodyPr anchor="ctr" anchorCtr="0">
            <a:normAutofit/>
          </a:bodyPr>
          <a:lstStyle>
            <a:lvl1pPr>
              <a:defRPr sz="4678"/>
            </a:lvl1pPr>
          </a:lstStyle>
          <a:p>
            <a:r>
              <a:rPr lang="en-US" noProof="0"/>
              <a:t>Click to edit Master title style</a:t>
            </a:r>
          </a:p>
        </p:txBody>
      </p:sp>
      <p:sp>
        <p:nvSpPr>
          <p:cNvPr id="3" name="Text Placeholder 2"/>
          <p:cNvSpPr>
            <a:spLocks noGrp="1"/>
          </p:cNvSpPr>
          <p:nvPr>
            <p:ph type="body" idx="1"/>
          </p:nvPr>
        </p:nvSpPr>
        <p:spPr>
          <a:xfrm>
            <a:off x="1069329" y="2934251"/>
            <a:ext cx="16903639" cy="1610444"/>
          </a:xfrm>
        </p:spPr>
        <p:txBody>
          <a:bodyPr anchor="t" anchorCtr="0">
            <a:noAutofit/>
          </a:bodyPr>
          <a:lstStyle>
            <a:lvl1pPr marL="0" indent="0">
              <a:buNone/>
              <a:defRPr sz="2807" b="0"/>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noProof="0"/>
              <a:t>Click to edit Master text styles</a:t>
            </a:r>
          </a:p>
        </p:txBody>
      </p:sp>
      <p:sp>
        <p:nvSpPr>
          <p:cNvPr id="7" name="Date Placeholder 6"/>
          <p:cNvSpPr>
            <a:spLocks noGrp="1"/>
          </p:cNvSpPr>
          <p:nvPr>
            <p:ph type="dt" sz="half" idx="10"/>
          </p:nvPr>
        </p:nvSpPr>
        <p:spPr/>
        <p:txBody>
          <a:bodyPr/>
          <a:lstStyle/>
          <a:p>
            <a:fld id="{984B7D2A-0DF8-424B-9572-B79AEBB2D9DC}" type="datetimeFigureOut">
              <a:rPr lang="en-US" noProof="0" smtClean="0"/>
              <a:t>3/2/2026</a:t>
            </a:fld>
            <a:endParaRPr lang="en-US" noProof="0"/>
          </a:p>
        </p:txBody>
      </p:sp>
      <p:sp>
        <p:nvSpPr>
          <p:cNvPr id="8" name="Footer Placeholder 7"/>
          <p:cNvSpPr>
            <a:spLocks noGrp="1"/>
          </p:cNvSpPr>
          <p:nvPr>
            <p:ph type="ftr" sz="quarter" idx="11"/>
          </p:nvPr>
        </p:nvSpPr>
        <p:spPr/>
        <p:txBody>
          <a:bodyPr/>
          <a:lstStyle/>
          <a:p>
            <a:r>
              <a:rPr lang="en-US" noProof="0"/>
              <a:t>Add a Footer</a:t>
            </a:r>
          </a:p>
        </p:txBody>
      </p:sp>
      <p:sp>
        <p:nvSpPr>
          <p:cNvPr id="6" name="Text Placeholder 5">
            <a:extLst>
              <a:ext uri="{FF2B5EF4-FFF2-40B4-BE49-F238E27FC236}">
                <a16:creationId xmlns:a16="http://schemas.microsoft.com/office/drawing/2014/main" id="{B47DAE59-9D63-4159-8F3E-560C31F19A89}"/>
              </a:ext>
            </a:extLst>
          </p:cNvPr>
          <p:cNvSpPr>
            <a:spLocks noGrp="1"/>
          </p:cNvSpPr>
          <p:nvPr>
            <p:ph type="body" sz="quarter" idx="14"/>
          </p:nvPr>
        </p:nvSpPr>
        <p:spPr>
          <a:xfrm>
            <a:off x="1896341" y="5983612"/>
            <a:ext cx="2042689" cy="1495334"/>
          </a:xfrm>
        </p:spPr>
        <p:txBody>
          <a:bodyPr>
            <a:noAutofit/>
          </a:bodyPr>
          <a:lstStyle>
            <a:lvl1pPr marL="0" indent="0" algn="ctr">
              <a:buNone/>
              <a:defRPr sz="1871"/>
            </a:lvl1pPr>
            <a:lvl3pPr algn="ctr">
              <a:defRPr sz="1871"/>
            </a:lvl3pPr>
            <a:lvl5pPr marL="2851465" indent="0">
              <a:buNone/>
              <a:defRPr/>
            </a:lvl5pPr>
          </a:lstStyle>
          <a:p>
            <a:pPr lvl="0"/>
            <a:r>
              <a:rPr lang="en-US" noProof="0"/>
              <a:t>Click to edit Master text styles</a:t>
            </a:r>
          </a:p>
        </p:txBody>
      </p:sp>
      <p:sp>
        <p:nvSpPr>
          <p:cNvPr id="9" name="Slide Number Placeholder 8"/>
          <p:cNvSpPr>
            <a:spLocks noGrp="1"/>
          </p:cNvSpPr>
          <p:nvPr>
            <p:ph type="sldNum" sz="quarter" idx="12"/>
          </p:nvPr>
        </p:nvSpPr>
        <p:spPr/>
        <p:txBody>
          <a:bodyPr/>
          <a:lstStyle/>
          <a:p>
            <a:fld id="{5D99DD2A-B520-4620-9B43-64B657BA2D42}" type="slidenum">
              <a:rPr lang="en-US" noProof="0" smtClean="0"/>
              <a:t>‹#›</a:t>
            </a:fld>
            <a:endParaRPr lang="en-US" noProof="0"/>
          </a:p>
        </p:txBody>
      </p:sp>
      <p:sp>
        <p:nvSpPr>
          <p:cNvPr id="12" name="Text Placeholder 2">
            <a:extLst>
              <a:ext uri="{FF2B5EF4-FFF2-40B4-BE49-F238E27FC236}">
                <a16:creationId xmlns:a16="http://schemas.microsoft.com/office/drawing/2014/main" id="{4249143D-80A5-4E4C-BBFD-F253500CE226}"/>
              </a:ext>
            </a:extLst>
          </p:cNvPr>
          <p:cNvSpPr>
            <a:spLocks noGrp="1"/>
          </p:cNvSpPr>
          <p:nvPr>
            <p:ph type="body" idx="13"/>
          </p:nvPr>
        </p:nvSpPr>
        <p:spPr>
          <a:xfrm>
            <a:off x="1069329" y="4544695"/>
            <a:ext cx="16903639" cy="782945"/>
          </a:xfrm>
        </p:spPr>
        <p:txBody>
          <a:bodyPr anchor="ctr" anchorCtr="0">
            <a:noAutofit/>
          </a:bodyPr>
          <a:lstStyle>
            <a:lvl1pPr marL="0" indent="0" algn="ctr">
              <a:buNone/>
              <a:defRPr sz="2807" b="0"/>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noProof="0"/>
              <a:t>Click to edit Master text styles</a:t>
            </a:r>
          </a:p>
        </p:txBody>
      </p:sp>
      <p:sp>
        <p:nvSpPr>
          <p:cNvPr id="20" name="Text Placeholder 5">
            <a:extLst>
              <a:ext uri="{FF2B5EF4-FFF2-40B4-BE49-F238E27FC236}">
                <a16:creationId xmlns:a16="http://schemas.microsoft.com/office/drawing/2014/main" id="{B06123F0-984B-4EF8-9945-3621C401B7AD}"/>
              </a:ext>
            </a:extLst>
          </p:cNvPr>
          <p:cNvSpPr>
            <a:spLocks noGrp="1"/>
          </p:cNvSpPr>
          <p:nvPr>
            <p:ph type="body" sz="quarter" idx="17"/>
          </p:nvPr>
        </p:nvSpPr>
        <p:spPr>
          <a:xfrm>
            <a:off x="11640333" y="5983612"/>
            <a:ext cx="2042689" cy="1495334"/>
          </a:xfrm>
        </p:spPr>
        <p:txBody>
          <a:bodyPr>
            <a:noAutofit/>
          </a:bodyPr>
          <a:lstStyle>
            <a:lvl1pPr marL="0" indent="0" algn="ctr">
              <a:buNone/>
              <a:defRPr sz="1871"/>
            </a:lvl1pPr>
            <a:lvl3pPr algn="ctr">
              <a:defRPr sz="1871"/>
            </a:lvl3pPr>
            <a:lvl5pPr marL="2851465" indent="0">
              <a:buNone/>
              <a:defRPr/>
            </a:lvl5pPr>
          </a:lstStyle>
          <a:p>
            <a:pPr lvl="0"/>
            <a:r>
              <a:rPr lang="en-US" noProof="0"/>
              <a:t>Click to edit Master text styles</a:t>
            </a:r>
          </a:p>
        </p:txBody>
      </p:sp>
      <p:sp>
        <p:nvSpPr>
          <p:cNvPr id="21" name="Text Placeholder 5">
            <a:extLst>
              <a:ext uri="{FF2B5EF4-FFF2-40B4-BE49-F238E27FC236}">
                <a16:creationId xmlns:a16="http://schemas.microsoft.com/office/drawing/2014/main" id="{A669C074-A9BE-4B07-ACEE-3B34AAC8B9E7}"/>
              </a:ext>
            </a:extLst>
          </p:cNvPr>
          <p:cNvSpPr>
            <a:spLocks noGrp="1"/>
          </p:cNvSpPr>
          <p:nvPr>
            <p:ph type="body" sz="quarter" idx="18"/>
          </p:nvPr>
        </p:nvSpPr>
        <p:spPr>
          <a:xfrm>
            <a:off x="14888331" y="5983612"/>
            <a:ext cx="2042689" cy="1495334"/>
          </a:xfrm>
        </p:spPr>
        <p:txBody>
          <a:bodyPr>
            <a:noAutofit/>
          </a:bodyPr>
          <a:lstStyle>
            <a:lvl1pPr marL="0" indent="0" algn="ctr">
              <a:buNone/>
              <a:defRPr sz="1871"/>
            </a:lvl1pPr>
            <a:lvl3pPr algn="ctr">
              <a:defRPr sz="1871"/>
            </a:lvl3pPr>
            <a:lvl5pPr marL="2851465" indent="0">
              <a:buNone/>
              <a:defRPr/>
            </a:lvl5pPr>
          </a:lstStyle>
          <a:p>
            <a:pPr lvl="0"/>
            <a:r>
              <a:rPr lang="en-US" noProof="0"/>
              <a:t>Click to edit Master text styles</a:t>
            </a:r>
          </a:p>
        </p:txBody>
      </p:sp>
      <p:sp>
        <p:nvSpPr>
          <p:cNvPr id="19" name="Text Placeholder 5">
            <a:extLst>
              <a:ext uri="{FF2B5EF4-FFF2-40B4-BE49-F238E27FC236}">
                <a16:creationId xmlns:a16="http://schemas.microsoft.com/office/drawing/2014/main" id="{84A40D78-D6DD-41A7-A132-9D48DF8649A9}"/>
              </a:ext>
            </a:extLst>
          </p:cNvPr>
          <p:cNvSpPr>
            <a:spLocks noGrp="1"/>
          </p:cNvSpPr>
          <p:nvPr>
            <p:ph type="body" sz="quarter" idx="16"/>
          </p:nvPr>
        </p:nvSpPr>
        <p:spPr>
          <a:xfrm>
            <a:off x="8392336" y="5983612"/>
            <a:ext cx="2042689" cy="1495334"/>
          </a:xfrm>
        </p:spPr>
        <p:txBody>
          <a:bodyPr>
            <a:noAutofit/>
          </a:bodyPr>
          <a:lstStyle>
            <a:lvl1pPr marL="0" indent="0" algn="ctr">
              <a:buNone/>
              <a:defRPr sz="1871"/>
            </a:lvl1pPr>
            <a:lvl3pPr algn="ctr">
              <a:defRPr sz="1871"/>
            </a:lvl3pPr>
            <a:lvl5pPr marL="2851465" indent="0">
              <a:buNone/>
              <a:defRPr/>
            </a:lvl5pPr>
          </a:lstStyle>
          <a:p>
            <a:pPr lvl="0"/>
            <a:r>
              <a:rPr lang="en-US" noProof="0"/>
              <a:t>Click to edit Master text styles</a:t>
            </a:r>
          </a:p>
        </p:txBody>
      </p:sp>
      <p:sp>
        <p:nvSpPr>
          <p:cNvPr id="18" name="Text Placeholder 5">
            <a:extLst>
              <a:ext uri="{FF2B5EF4-FFF2-40B4-BE49-F238E27FC236}">
                <a16:creationId xmlns:a16="http://schemas.microsoft.com/office/drawing/2014/main" id="{4A9CFAA7-850F-4C92-A9BE-56452E5CA04D}"/>
              </a:ext>
            </a:extLst>
          </p:cNvPr>
          <p:cNvSpPr>
            <a:spLocks noGrp="1"/>
          </p:cNvSpPr>
          <p:nvPr>
            <p:ph type="body" sz="quarter" idx="15"/>
          </p:nvPr>
        </p:nvSpPr>
        <p:spPr>
          <a:xfrm>
            <a:off x="5144338" y="5983612"/>
            <a:ext cx="2042689" cy="1495334"/>
          </a:xfrm>
        </p:spPr>
        <p:txBody>
          <a:bodyPr>
            <a:noAutofit/>
          </a:bodyPr>
          <a:lstStyle>
            <a:lvl1pPr marL="0" indent="0" algn="ctr">
              <a:buNone/>
              <a:defRPr sz="1871"/>
            </a:lvl1pPr>
            <a:lvl3pPr algn="ctr">
              <a:defRPr sz="1871"/>
            </a:lvl3pPr>
            <a:lvl5pPr marL="2851465" indent="0">
              <a:buNone/>
              <a:defRPr/>
            </a:lvl5pPr>
          </a:lstStyle>
          <a:p>
            <a:pPr lvl="0"/>
            <a:r>
              <a:rPr lang="en-US" noProof="0"/>
              <a:t>Click to edit Master text styles</a:t>
            </a:r>
          </a:p>
        </p:txBody>
      </p:sp>
      <p:cxnSp>
        <p:nvCxnSpPr>
          <p:cNvPr id="14" name="Straight Connector 13">
            <a:extLst>
              <a:ext uri="{FF2B5EF4-FFF2-40B4-BE49-F238E27FC236}">
                <a16:creationId xmlns:a16="http://schemas.microsoft.com/office/drawing/2014/main" id="{CC5A0CF1-9FE7-4149-97DC-5221639144C8}"/>
              </a:ext>
              <a:ext uri="{C183D7F6-B498-43B3-948B-1728B52AA6E4}">
                <adec:decorative xmlns:adec="http://schemas.microsoft.com/office/drawing/2017/decorative" val="1"/>
              </a:ext>
            </a:extLst>
          </p:cNvPr>
          <p:cNvCxnSpPr>
            <a:cxnSpLocks/>
          </p:cNvCxnSpPr>
          <p:nvPr userDrawn="1"/>
        </p:nvCxnSpPr>
        <p:spPr>
          <a:xfrm rot="16200000">
            <a:off x="-289270" y="1937353"/>
            <a:ext cx="785867" cy="0"/>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487841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19005362" cy="10690615"/>
          </a:xfrm>
          <a:prstGeom prst="rect">
            <a:avLst/>
          </a:prstGeom>
        </p:spPr>
      </p:pic>
      <p:sp>
        <p:nvSpPr>
          <p:cNvPr id="2" name="Title 1"/>
          <p:cNvSpPr>
            <a:spLocks noGrp="1"/>
          </p:cNvSpPr>
          <p:nvPr>
            <p:ph type="title"/>
          </p:nvPr>
        </p:nvSpPr>
        <p:spPr>
          <a:xfrm>
            <a:off x="2272328" y="1552971"/>
            <a:ext cx="9727932" cy="1964667"/>
          </a:xfrm>
        </p:spPr>
        <p:txBody>
          <a:bodyPr anchor="ctr" anchorCtr="0">
            <a:noAutofit/>
          </a:bodyPr>
          <a:lstStyle>
            <a:lvl1pPr algn="r">
              <a:defRPr sz="4678" b="0"/>
            </a:lvl1pPr>
          </a:lstStyle>
          <a:p>
            <a:r>
              <a:rPr lang="en-US" noProof="0"/>
              <a:t>Click to edit Master title style</a:t>
            </a:r>
          </a:p>
        </p:txBody>
      </p:sp>
      <p:sp>
        <p:nvSpPr>
          <p:cNvPr id="14" name="Picture Placeholder 2"/>
          <p:cNvSpPr>
            <a:spLocks noGrp="1" noChangeAspect="1"/>
          </p:cNvSpPr>
          <p:nvPr>
            <p:ph type="pic" idx="1"/>
          </p:nvPr>
        </p:nvSpPr>
        <p:spPr bwMode="blackGray">
          <a:xfrm>
            <a:off x="12496100" y="1552973"/>
            <a:ext cx="5444883" cy="7587455"/>
          </a:xfrm>
          <a:prstGeom prst="roundRect">
            <a:avLst>
              <a:gd name="adj" fmla="val 2371"/>
            </a:avLst>
          </a:prstGeom>
          <a:solidFill>
            <a:schemeClr val="bg2">
              <a:lumMod val="75000"/>
              <a:lumOff val="25000"/>
            </a:schemeClr>
          </a:solidFill>
          <a:ln w="28575" cap="sq" cmpd="sng">
            <a:solidFill>
              <a:schemeClr val="accent3">
                <a:lumMod val="50000"/>
              </a:schemeClr>
            </a:solidFill>
            <a:miter lim="800000"/>
          </a:ln>
          <a:effectLst>
            <a:outerShdw blurRad="63500" sx="102000" sy="102000" algn="ctr" rotWithShape="0">
              <a:prstClr val="black">
                <a:alpha val="40000"/>
              </a:prstClr>
            </a:outerShdw>
          </a:effectLst>
        </p:spPr>
        <p:txBody>
          <a:bodyPr anchor="t">
            <a:normAutofit/>
          </a:bodyPr>
          <a:lstStyle>
            <a:lvl1pPr marL="0" indent="0" algn="ctr">
              <a:buNone/>
              <a:defRPr sz="2495"/>
            </a:lvl1pPr>
            <a:lvl2pPr marL="712866" indent="0">
              <a:buNone/>
              <a:defRPr sz="2495"/>
            </a:lvl2pPr>
            <a:lvl3pPr marL="1425732" indent="0">
              <a:buNone/>
              <a:defRPr sz="2495"/>
            </a:lvl3pPr>
            <a:lvl4pPr marL="2138599" indent="0">
              <a:buNone/>
              <a:defRPr sz="2495"/>
            </a:lvl4pPr>
            <a:lvl5pPr marL="2851465" indent="0">
              <a:buNone/>
              <a:defRPr sz="2495"/>
            </a:lvl5pPr>
            <a:lvl6pPr marL="3564331" indent="0">
              <a:buNone/>
              <a:defRPr sz="2495"/>
            </a:lvl6pPr>
            <a:lvl7pPr marL="4277197" indent="0">
              <a:buNone/>
              <a:defRPr sz="2495"/>
            </a:lvl7pPr>
            <a:lvl8pPr marL="4990064" indent="0">
              <a:buNone/>
              <a:defRPr sz="2495"/>
            </a:lvl8pPr>
            <a:lvl9pPr marL="5702930" indent="0">
              <a:buNone/>
              <a:defRPr sz="2495"/>
            </a:lvl9pPr>
          </a:lstStyle>
          <a:p>
            <a:r>
              <a:rPr lang="en-US" noProof="0"/>
              <a:t>Click icon to add picture</a:t>
            </a:r>
          </a:p>
        </p:txBody>
      </p:sp>
      <p:sp>
        <p:nvSpPr>
          <p:cNvPr id="4" name="Text Placeholder 3"/>
          <p:cNvSpPr>
            <a:spLocks noGrp="1"/>
          </p:cNvSpPr>
          <p:nvPr>
            <p:ph type="body" sz="half" idx="2"/>
          </p:nvPr>
        </p:nvSpPr>
        <p:spPr>
          <a:xfrm>
            <a:off x="1693105" y="3517637"/>
            <a:ext cx="10307156" cy="5420949"/>
          </a:xfrm>
        </p:spPr>
        <p:txBody>
          <a:bodyPr anchor="t">
            <a:normAutofit/>
          </a:bodyPr>
          <a:lstStyle>
            <a:lvl1pPr marL="0" indent="0" algn="r">
              <a:buNone/>
              <a:defRPr sz="2807"/>
            </a:lvl1pPr>
            <a:lvl2pPr marL="712866" indent="0">
              <a:buNone/>
              <a:defRPr sz="1871"/>
            </a:lvl2pPr>
            <a:lvl3pPr marL="1425732" indent="0">
              <a:buNone/>
              <a:defRPr sz="1559"/>
            </a:lvl3pPr>
            <a:lvl4pPr marL="2138599" indent="0">
              <a:buNone/>
              <a:defRPr sz="1403"/>
            </a:lvl4pPr>
            <a:lvl5pPr marL="2851465" indent="0">
              <a:buNone/>
              <a:defRPr sz="1403"/>
            </a:lvl5pPr>
            <a:lvl6pPr marL="3564331" indent="0">
              <a:buNone/>
              <a:defRPr sz="1403"/>
            </a:lvl6pPr>
            <a:lvl7pPr marL="4277197" indent="0">
              <a:buNone/>
              <a:defRPr sz="1403"/>
            </a:lvl7pPr>
            <a:lvl8pPr marL="4990064" indent="0">
              <a:buNone/>
              <a:defRPr sz="1403"/>
            </a:lvl8pPr>
            <a:lvl9pPr marL="5702930" indent="0">
              <a:buNone/>
              <a:defRPr sz="1403"/>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3/2/2026</a:t>
            </a:fld>
            <a:endParaRPr lang="en-US" noProof="0"/>
          </a:p>
        </p:txBody>
      </p:sp>
      <p:sp>
        <p:nvSpPr>
          <p:cNvPr id="6" name="Footer Placeholder 5"/>
          <p:cNvSpPr>
            <a:spLocks noGrp="1"/>
          </p:cNvSpPr>
          <p:nvPr>
            <p:ph type="ftr" sz="quarter" idx="11"/>
          </p:nvPr>
        </p:nvSpPr>
        <p:spPr/>
        <p:txBody>
          <a:bodyPr/>
          <a:lstStyle/>
          <a:p>
            <a:r>
              <a:rPr lang="en-US" noProof="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a:p>
        </p:txBody>
      </p:sp>
    </p:spTree>
    <p:extLst>
      <p:ext uri="{BB962C8B-B14F-4D97-AF65-F5344CB8AC3E}">
        <p14:creationId xmlns:p14="http://schemas.microsoft.com/office/powerpoint/2010/main" val="2214674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Righ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19005362" cy="10690615"/>
          </a:xfrm>
          <a:prstGeom prst="rect">
            <a:avLst/>
          </a:prstGeom>
        </p:spPr>
      </p:pic>
      <p:sp>
        <p:nvSpPr>
          <p:cNvPr id="2" name="Title 1"/>
          <p:cNvSpPr>
            <a:spLocks noGrp="1"/>
          </p:cNvSpPr>
          <p:nvPr>
            <p:ph type="title"/>
          </p:nvPr>
        </p:nvSpPr>
        <p:spPr>
          <a:xfrm>
            <a:off x="10381412" y="1552972"/>
            <a:ext cx="7559570" cy="1964667"/>
          </a:xfrm>
        </p:spPr>
        <p:txBody>
          <a:bodyPr anchor="ctr" anchorCtr="0">
            <a:normAutofit/>
          </a:bodyPr>
          <a:lstStyle>
            <a:lvl1pPr algn="l">
              <a:defRPr sz="4678" b="0"/>
            </a:lvl1pPr>
          </a:lstStyle>
          <a:p>
            <a:r>
              <a:rPr lang="en-US" noProof="0"/>
              <a:t>Click to edit Master title style</a:t>
            </a:r>
          </a:p>
        </p:txBody>
      </p:sp>
      <p:sp>
        <p:nvSpPr>
          <p:cNvPr id="14" name="Picture Placeholder 2"/>
          <p:cNvSpPr>
            <a:spLocks noGrp="1" noChangeAspect="1"/>
          </p:cNvSpPr>
          <p:nvPr>
            <p:ph type="pic" idx="1"/>
          </p:nvPr>
        </p:nvSpPr>
        <p:spPr bwMode="blackGray">
          <a:xfrm>
            <a:off x="1134467" y="1425787"/>
            <a:ext cx="8964761" cy="7512800"/>
          </a:xfrm>
          <a:prstGeom prst="roundRect">
            <a:avLst>
              <a:gd name="adj" fmla="val 2371"/>
            </a:avLst>
          </a:prstGeom>
          <a:solidFill>
            <a:schemeClr val="bg2">
              <a:lumMod val="75000"/>
              <a:lumOff val="25000"/>
            </a:schemeClr>
          </a:solidFill>
          <a:ln w="28575" cap="sq" cmpd="sng">
            <a:solidFill>
              <a:schemeClr val="accent3">
                <a:lumMod val="50000"/>
              </a:schemeClr>
            </a:solidFill>
            <a:miter lim="800000"/>
          </a:ln>
          <a:effectLst>
            <a:outerShdw blurRad="63500" sx="102000" sy="102000" algn="ctr" rotWithShape="0">
              <a:prstClr val="black">
                <a:alpha val="40000"/>
              </a:prstClr>
            </a:outerShdw>
          </a:effectLst>
        </p:spPr>
        <p:txBody>
          <a:bodyPr anchor="t">
            <a:normAutofit/>
          </a:bodyPr>
          <a:lstStyle>
            <a:lvl1pPr marL="0" indent="0" algn="ctr">
              <a:buNone/>
              <a:defRPr sz="2495"/>
            </a:lvl1pPr>
            <a:lvl2pPr marL="712866" indent="0">
              <a:buNone/>
              <a:defRPr sz="2495"/>
            </a:lvl2pPr>
            <a:lvl3pPr marL="1425732" indent="0">
              <a:buNone/>
              <a:defRPr sz="2495"/>
            </a:lvl3pPr>
            <a:lvl4pPr marL="2138599" indent="0">
              <a:buNone/>
              <a:defRPr sz="2495"/>
            </a:lvl4pPr>
            <a:lvl5pPr marL="2851465" indent="0">
              <a:buNone/>
              <a:defRPr sz="2495"/>
            </a:lvl5pPr>
            <a:lvl6pPr marL="3564331" indent="0">
              <a:buNone/>
              <a:defRPr sz="2495"/>
            </a:lvl6pPr>
            <a:lvl7pPr marL="4277197" indent="0">
              <a:buNone/>
              <a:defRPr sz="2495"/>
            </a:lvl7pPr>
            <a:lvl8pPr marL="4990064" indent="0">
              <a:buNone/>
              <a:defRPr sz="2495"/>
            </a:lvl8pPr>
            <a:lvl9pPr marL="5702930" indent="0">
              <a:buNone/>
              <a:defRPr sz="2495"/>
            </a:lvl9pPr>
          </a:lstStyle>
          <a:p>
            <a:r>
              <a:rPr lang="en-US" noProof="0"/>
              <a:t>Click icon to add picture</a:t>
            </a:r>
          </a:p>
        </p:txBody>
      </p:sp>
      <p:sp>
        <p:nvSpPr>
          <p:cNvPr id="4" name="Text Placeholder 3"/>
          <p:cNvSpPr>
            <a:spLocks noGrp="1"/>
          </p:cNvSpPr>
          <p:nvPr>
            <p:ph type="body" sz="half" idx="2"/>
          </p:nvPr>
        </p:nvSpPr>
        <p:spPr>
          <a:xfrm>
            <a:off x="10381412" y="3517640"/>
            <a:ext cx="7559570" cy="5420947"/>
          </a:xfrm>
        </p:spPr>
        <p:txBody>
          <a:bodyPr anchor="t">
            <a:normAutofit/>
          </a:bodyPr>
          <a:lstStyle>
            <a:lvl1pPr marL="0" indent="0" algn="l">
              <a:buNone/>
              <a:defRPr sz="2807"/>
            </a:lvl1pPr>
            <a:lvl2pPr marL="712866" indent="0">
              <a:buNone/>
              <a:defRPr sz="1871"/>
            </a:lvl2pPr>
            <a:lvl3pPr marL="1425732" indent="0">
              <a:buNone/>
              <a:defRPr sz="1559"/>
            </a:lvl3pPr>
            <a:lvl4pPr marL="2138599" indent="0">
              <a:buNone/>
              <a:defRPr sz="1403"/>
            </a:lvl4pPr>
            <a:lvl5pPr marL="2851465" indent="0">
              <a:buNone/>
              <a:defRPr sz="1403"/>
            </a:lvl5pPr>
            <a:lvl6pPr marL="3564331" indent="0">
              <a:buNone/>
              <a:defRPr sz="1403"/>
            </a:lvl6pPr>
            <a:lvl7pPr marL="4277197" indent="0">
              <a:buNone/>
              <a:defRPr sz="1403"/>
            </a:lvl7pPr>
            <a:lvl8pPr marL="4990064" indent="0">
              <a:buNone/>
              <a:defRPr sz="1403"/>
            </a:lvl8pPr>
            <a:lvl9pPr marL="5702930" indent="0">
              <a:buNone/>
              <a:defRPr sz="1403"/>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3/2/2026</a:t>
            </a:fld>
            <a:endParaRPr lang="en-US" noProof="0"/>
          </a:p>
        </p:txBody>
      </p:sp>
      <p:sp>
        <p:nvSpPr>
          <p:cNvPr id="6" name="Footer Placeholder 5"/>
          <p:cNvSpPr>
            <a:spLocks noGrp="1"/>
          </p:cNvSpPr>
          <p:nvPr>
            <p:ph type="ftr" sz="quarter" idx="11"/>
          </p:nvPr>
        </p:nvSpPr>
        <p:spPr/>
        <p:txBody>
          <a:bodyPr/>
          <a:lstStyle/>
          <a:p>
            <a:r>
              <a:rPr lang="en-US" noProof="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a:p>
        </p:txBody>
      </p:sp>
    </p:spTree>
    <p:extLst>
      <p:ext uri="{BB962C8B-B14F-4D97-AF65-F5344CB8AC3E}">
        <p14:creationId xmlns:p14="http://schemas.microsoft.com/office/powerpoint/2010/main" val="19966775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9005362" cy="10690615"/>
          </a:xfrm>
          <a:prstGeom prst="rect">
            <a:avLst/>
          </a:prstGeom>
        </p:spPr>
      </p:pic>
      <p:sp>
        <p:nvSpPr>
          <p:cNvPr id="15" name="TextBox 14"/>
          <p:cNvSpPr txBox="1"/>
          <p:nvPr/>
        </p:nvSpPr>
        <p:spPr bwMode="white">
          <a:xfrm>
            <a:off x="16483156" y="4277360"/>
            <a:ext cx="950516" cy="911817"/>
          </a:xfrm>
          <a:prstGeom prst="rect">
            <a:avLst/>
          </a:prstGeom>
        </p:spPr>
        <p:txBody>
          <a:bodyPr vert="horz" lIns="142577" tIns="71289" rIns="142577" bIns="71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474" noProof="0">
                <a:solidFill>
                  <a:schemeClr val="tx1"/>
                </a:solidFill>
                <a:effectLst/>
              </a:rPr>
              <a:t>”</a:t>
            </a:r>
          </a:p>
        </p:txBody>
      </p:sp>
      <p:sp>
        <p:nvSpPr>
          <p:cNvPr id="11" name="TextBox 10"/>
          <p:cNvSpPr txBox="1"/>
          <p:nvPr/>
        </p:nvSpPr>
        <p:spPr bwMode="white">
          <a:xfrm>
            <a:off x="1563338" y="1283796"/>
            <a:ext cx="950516" cy="911817"/>
          </a:xfrm>
          <a:prstGeom prst="rect">
            <a:avLst/>
          </a:prstGeom>
        </p:spPr>
        <p:txBody>
          <a:bodyPr vert="horz" lIns="142577" tIns="71289" rIns="142577" bIns="71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474" noProof="0">
                <a:solidFill>
                  <a:schemeClr val="tx1"/>
                </a:solidFill>
                <a:effectLst/>
              </a:rPr>
              <a:t>“</a:t>
            </a:r>
          </a:p>
        </p:txBody>
      </p:sp>
      <p:sp>
        <p:nvSpPr>
          <p:cNvPr id="2" name="Title 1"/>
          <p:cNvSpPr>
            <a:spLocks noGrp="1"/>
          </p:cNvSpPr>
          <p:nvPr>
            <p:ph type="title" hasCustomPrompt="1"/>
          </p:nvPr>
        </p:nvSpPr>
        <p:spPr>
          <a:xfrm>
            <a:off x="2059453" y="950527"/>
            <a:ext cx="14891410" cy="4277358"/>
          </a:xfrm>
        </p:spPr>
        <p:txBody>
          <a:bodyPr anchor="ctr">
            <a:normAutofit/>
          </a:bodyPr>
          <a:lstStyle>
            <a:lvl1pPr algn="ctr">
              <a:defRPr sz="4678" b="0" i="1" cap="none">
                <a:solidFill>
                  <a:schemeClr val="tx1"/>
                </a:solidFill>
              </a:defRPr>
            </a:lvl1pPr>
          </a:lstStyle>
          <a:p>
            <a:r>
              <a:rPr lang="en-US" noProof="0"/>
              <a:t>CLICK TO EDIT MASTER TITLE STYLE</a:t>
            </a:r>
          </a:p>
        </p:txBody>
      </p:sp>
      <p:sp>
        <p:nvSpPr>
          <p:cNvPr id="10" name="Text Placeholder 9"/>
          <p:cNvSpPr>
            <a:spLocks noGrp="1"/>
          </p:cNvSpPr>
          <p:nvPr>
            <p:ph type="body" sz="quarter" idx="13"/>
          </p:nvPr>
        </p:nvSpPr>
        <p:spPr>
          <a:xfrm>
            <a:off x="2224120" y="5227884"/>
            <a:ext cx="14562074" cy="594078"/>
          </a:xfrm>
        </p:spPr>
        <p:txBody>
          <a:bodyPr anchor="ctr">
            <a:normAutofit/>
          </a:bodyPr>
          <a:lstStyle>
            <a:lvl1pPr marL="0" indent="0" algn="r">
              <a:buFontTx/>
              <a:buNone/>
              <a:defRPr sz="2807"/>
            </a:lvl1pPr>
            <a:lvl2pPr marL="712866" indent="0">
              <a:buFontTx/>
              <a:buNone/>
              <a:defRPr/>
            </a:lvl2pPr>
            <a:lvl3pPr marL="1425732" indent="0">
              <a:buFontTx/>
              <a:buNone/>
              <a:defRPr/>
            </a:lvl3pPr>
            <a:lvl4pPr marL="2138599" indent="0">
              <a:buFontTx/>
              <a:buNone/>
              <a:defRPr/>
            </a:lvl4pPr>
            <a:lvl5pPr marL="2851465" indent="0">
              <a:buFontTx/>
              <a:buNone/>
              <a:defRPr/>
            </a:lvl5pPr>
          </a:lstStyle>
          <a:p>
            <a:pPr lvl="0"/>
            <a:r>
              <a:rPr lang="en-US" noProof="0"/>
              <a:t>Click to edit Master text styles</a:t>
            </a:r>
          </a:p>
        </p:txBody>
      </p:sp>
      <p:sp>
        <p:nvSpPr>
          <p:cNvPr id="7" name="Rectangle: Rounded Corners 6">
            <a:extLst>
              <a:ext uri="{FF2B5EF4-FFF2-40B4-BE49-F238E27FC236}">
                <a16:creationId xmlns:a16="http://schemas.microsoft.com/office/drawing/2014/main" id="{1AD7857E-8E0E-4AC1-ABDC-E42462C788DE}"/>
              </a:ext>
            </a:extLst>
          </p:cNvPr>
          <p:cNvSpPr/>
          <p:nvPr userDrawn="1"/>
        </p:nvSpPr>
        <p:spPr>
          <a:xfrm>
            <a:off x="2729995" y="6178411"/>
            <a:ext cx="13550326" cy="2975336"/>
          </a:xfrm>
          <a:prstGeom prst="roundRect">
            <a:avLst>
              <a:gd name="adj" fmla="val 6552"/>
            </a:avLst>
          </a:pr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7" noProof="0"/>
          </a:p>
        </p:txBody>
      </p:sp>
      <p:sp>
        <p:nvSpPr>
          <p:cNvPr id="3" name="Text Placeholder 2"/>
          <p:cNvSpPr>
            <a:spLocks noGrp="1"/>
          </p:cNvSpPr>
          <p:nvPr>
            <p:ph type="body" idx="1"/>
          </p:nvPr>
        </p:nvSpPr>
        <p:spPr>
          <a:xfrm>
            <a:off x="2896103" y="6269997"/>
            <a:ext cx="13232960" cy="2745134"/>
          </a:xfrm>
        </p:spPr>
        <p:txBody>
          <a:bodyPr anchor="ctr">
            <a:normAutofit/>
          </a:bodyPr>
          <a:lstStyle>
            <a:lvl1pPr marL="0" indent="0" algn="ctr">
              <a:buNone/>
              <a:defRPr sz="2807">
                <a:solidFill>
                  <a:schemeClr val="tx1"/>
                </a:solidFill>
              </a:defRPr>
            </a:lvl1pPr>
            <a:lvl2pPr marL="712866" indent="0">
              <a:buNone/>
              <a:defRPr sz="2807">
                <a:solidFill>
                  <a:schemeClr val="tx1">
                    <a:tint val="75000"/>
                  </a:schemeClr>
                </a:solidFill>
              </a:defRPr>
            </a:lvl2pPr>
            <a:lvl3pPr marL="1425732" indent="0">
              <a:buNone/>
              <a:defRPr sz="2495">
                <a:solidFill>
                  <a:schemeClr val="tx1">
                    <a:tint val="75000"/>
                  </a:schemeClr>
                </a:solidFill>
              </a:defRPr>
            </a:lvl3pPr>
            <a:lvl4pPr marL="2138599" indent="0">
              <a:buNone/>
              <a:defRPr sz="2183">
                <a:solidFill>
                  <a:schemeClr val="tx1">
                    <a:tint val="75000"/>
                  </a:schemeClr>
                </a:solidFill>
              </a:defRPr>
            </a:lvl4pPr>
            <a:lvl5pPr marL="2851465" indent="0">
              <a:buNone/>
              <a:defRPr sz="2183">
                <a:solidFill>
                  <a:schemeClr val="tx1">
                    <a:tint val="75000"/>
                  </a:schemeClr>
                </a:solidFill>
              </a:defRPr>
            </a:lvl5pPr>
            <a:lvl6pPr marL="3564331" indent="0">
              <a:buNone/>
              <a:defRPr sz="2183">
                <a:solidFill>
                  <a:schemeClr val="tx1">
                    <a:tint val="75000"/>
                  </a:schemeClr>
                </a:solidFill>
              </a:defRPr>
            </a:lvl6pPr>
            <a:lvl7pPr marL="4277197" indent="0">
              <a:buNone/>
              <a:defRPr sz="2183">
                <a:solidFill>
                  <a:schemeClr val="tx1">
                    <a:tint val="75000"/>
                  </a:schemeClr>
                </a:solidFill>
              </a:defRPr>
            </a:lvl7pPr>
            <a:lvl8pPr marL="4990064" indent="0">
              <a:buNone/>
              <a:defRPr sz="2183">
                <a:solidFill>
                  <a:schemeClr val="tx1">
                    <a:tint val="75000"/>
                  </a:schemeClr>
                </a:solidFill>
              </a:defRPr>
            </a:lvl8pPr>
            <a:lvl9pPr marL="5702930" indent="0">
              <a:buNone/>
              <a:defRPr sz="2183">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84B7D2A-0DF8-424B-9572-B79AEBB2D9DC}" type="datetimeFigureOut">
              <a:rPr lang="en-US" noProof="0" smtClean="0"/>
              <a:t>3/2/2026</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a:p>
        </p:txBody>
      </p:sp>
    </p:spTree>
    <p:extLst>
      <p:ext uri="{BB962C8B-B14F-4D97-AF65-F5344CB8AC3E}">
        <p14:creationId xmlns:p14="http://schemas.microsoft.com/office/powerpoint/2010/main" val="42690106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Celestia-R1---OverlayContentHD.png">
            <a:extLst>
              <a:ext uri="{FF2B5EF4-FFF2-40B4-BE49-F238E27FC236}">
                <a16:creationId xmlns:a16="http://schemas.microsoft.com/office/drawing/2014/main" id="{A1E35E73-B2F7-41DF-AAD2-58E6BE271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9005362" cy="10690615"/>
          </a:xfrm>
          <a:prstGeom prst="rect">
            <a:avLst/>
          </a:prstGeom>
        </p:spPr>
      </p:pic>
      <p:sp>
        <p:nvSpPr>
          <p:cNvPr id="2" name="Title 1"/>
          <p:cNvSpPr>
            <a:spLocks noGrp="1"/>
          </p:cNvSpPr>
          <p:nvPr>
            <p:ph type="title"/>
          </p:nvPr>
        </p:nvSpPr>
        <p:spPr>
          <a:xfrm>
            <a:off x="1069332" y="950523"/>
            <a:ext cx="16903639" cy="1964667"/>
          </a:xfrm>
        </p:spPr>
        <p:txBody>
          <a:bodyPr>
            <a:normAutofit/>
          </a:bodyPr>
          <a:lstStyle>
            <a:lvl1pPr>
              <a:defRPr sz="4678"/>
            </a:lvl1pPr>
          </a:lstStyle>
          <a:p>
            <a:r>
              <a:rPr lang="en-US" noProof="0"/>
              <a:t>Click to edit Master title style</a:t>
            </a:r>
          </a:p>
        </p:txBody>
      </p:sp>
      <p:sp>
        <p:nvSpPr>
          <p:cNvPr id="3" name="Text Placeholder 2"/>
          <p:cNvSpPr>
            <a:spLocks noGrp="1"/>
          </p:cNvSpPr>
          <p:nvPr>
            <p:ph type="body" idx="1"/>
          </p:nvPr>
        </p:nvSpPr>
        <p:spPr>
          <a:xfrm>
            <a:off x="1069329" y="2915190"/>
            <a:ext cx="8111302" cy="1428637"/>
          </a:xfrm>
        </p:spPr>
        <p:txBody>
          <a:bodyPr anchor="ctr" anchorCtr="0">
            <a:noAutofit/>
          </a:bodyPr>
          <a:lstStyle>
            <a:lvl1pPr marL="0" indent="0" algn="ctr">
              <a:buNone/>
              <a:defRPr sz="2807" b="0"/>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noProof="0"/>
              <a:t>Click to edit Master text styles</a:t>
            </a:r>
          </a:p>
        </p:txBody>
      </p:sp>
      <p:sp>
        <p:nvSpPr>
          <p:cNvPr id="4" name="Content Placeholder 3"/>
          <p:cNvSpPr>
            <a:spLocks noGrp="1"/>
          </p:cNvSpPr>
          <p:nvPr>
            <p:ph sz="half" idx="2"/>
          </p:nvPr>
        </p:nvSpPr>
        <p:spPr>
          <a:xfrm>
            <a:off x="1069331" y="4475387"/>
            <a:ext cx="8111302" cy="4546800"/>
          </a:xfrm>
          <a:prstGeom prst="roundRect">
            <a:avLst>
              <a:gd name="adj" fmla="val 2496"/>
            </a:avLst>
          </a:prstGeom>
          <a:ln w="28575">
            <a:solidFill>
              <a:schemeClr val="accent3">
                <a:lumMod val="50000"/>
              </a:schemeClr>
            </a:solidFill>
          </a:ln>
          <a:effectLst>
            <a:outerShdw blurRad="63500" sx="102000" sy="102000" algn="ctr" rotWithShape="0">
              <a:prstClr val="black">
                <a:alpha val="40000"/>
              </a:prstClr>
            </a:outerShdw>
          </a:effectLst>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9820545" y="2915190"/>
            <a:ext cx="8152424" cy="1428637"/>
          </a:xfrm>
        </p:spPr>
        <p:txBody>
          <a:bodyPr anchor="ctr" anchorCtr="0">
            <a:noAutofit/>
          </a:bodyPr>
          <a:lstStyle>
            <a:lvl1pPr marL="0" indent="0" algn="ctr">
              <a:buNone/>
              <a:defRPr sz="2807" b="0"/>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noProof="0"/>
              <a:t>Click to edit Master text styles</a:t>
            </a:r>
          </a:p>
        </p:txBody>
      </p:sp>
      <p:sp>
        <p:nvSpPr>
          <p:cNvPr id="6" name="Content Placeholder 5"/>
          <p:cNvSpPr>
            <a:spLocks noGrp="1"/>
          </p:cNvSpPr>
          <p:nvPr>
            <p:ph sz="quarter" idx="4"/>
          </p:nvPr>
        </p:nvSpPr>
        <p:spPr>
          <a:xfrm>
            <a:off x="9820546" y="4475387"/>
            <a:ext cx="8111302" cy="4546800"/>
          </a:xfrm>
          <a:prstGeom prst="roundRect">
            <a:avLst>
              <a:gd name="adj" fmla="val 2798"/>
            </a:avLst>
          </a:prstGeom>
          <a:ln w="28575">
            <a:solidFill>
              <a:schemeClr val="accent3">
                <a:lumMod val="50000"/>
              </a:schemeClr>
            </a:solidFill>
          </a:ln>
          <a:effectLst>
            <a:outerShdw blurRad="63500" sx="102000" sy="102000" algn="ctr" rotWithShape="0">
              <a:prstClr val="black">
                <a:alpha val="40000"/>
              </a:prstClr>
            </a:outerShdw>
          </a:effectLst>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984B7D2A-0DF8-424B-9572-B79AEBB2D9DC}" type="datetimeFigureOut">
              <a:rPr lang="en-US" noProof="0" smtClean="0"/>
              <a:t>3/2/2026</a:t>
            </a:fld>
            <a:endParaRPr lang="en-US" noProof="0"/>
          </a:p>
        </p:txBody>
      </p:sp>
      <p:sp>
        <p:nvSpPr>
          <p:cNvPr id="8" name="Footer Placeholder 7"/>
          <p:cNvSpPr>
            <a:spLocks noGrp="1"/>
          </p:cNvSpPr>
          <p:nvPr>
            <p:ph type="ftr" sz="quarter" idx="11"/>
          </p:nvPr>
        </p:nvSpPr>
        <p:spPr/>
        <p:txBody>
          <a:bodyPr/>
          <a:lstStyle/>
          <a:p>
            <a:r>
              <a:rPr lang="en-US" noProof="0"/>
              <a:t>Add a Footer</a:t>
            </a:r>
          </a:p>
        </p:txBody>
      </p:sp>
      <p:sp>
        <p:nvSpPr>
          <p:cNvPr id="9" name="Slide Number Placeholder 8"/>
          <p:cNvSpPr>
            <a:spLocks noGrp="1"/>
          </p:cNvSpPr>
          <p:nvPr>
            <p:ph type="sldNum" sz="quarter" idx="12"/>
          </p:nvPr>
        </p:nvSpPr>
        <p:spPr/>
        <p:txBody>
          <a:bodyPr/>
          <a:lstStyle/>
          <a:p>
            <a:fld id="{5D99DD2A-B520-4620-9B43-64B657BA2D42}" type="slidenum">
              <a:rPr lang="en-US" noProof="0" smtClean="0"/>
              <a:t>‹#›</a:t>
            </a:fld>
            <a:endParaRPr lang="en-US" noProof="0"/>
          </a:p>
        </p:txBody>
      </p:sp>
      <p:cxnSp>
        <p:nvCxnSpPr>
          <p:cNvPr id="12" name="Straight Connector 11">
            <a:extLst>
              <a:ext uri="{FF2B5EF4-FFF2-40B4-BE49-F238E27FC236}">
                <a16:creationId xmlns:a16="http://schemas.microsoft.com/office/drawing/2014/main" id="{8031B0A9-3E16-4C5B-A6CE-045BCB91A008}"/>
              </a:ext>
              <a:ext uri="{C183D7F6-B498-43B3-948B-1728B52AA6E4}">
                <adec:decorative xmlns:adec="http://schemas.microsoft.com/office/drawing/2017/decorative" val="1"/>
              </a:ext>
            </a:extLst>
          </p:cNvPr>
          <p:cNvCxnSpPr>
            <a:cxnSpLocks/>
          </p:cNvCxnSpPr>
          <p:nvPr userDrawn="1"/>
        </p:nvCxnSpPr>
        <p:spPr>
          <a:xfrm flipV="1">
            <a:off x="89111" y="1465332"/>
            <a:ext cx="5716" cy="765819"/>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563255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239549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9005362" cy="10690615"/>
          </a:xfrm>
          <a:prstGeom prst="rect">
            <a:avLst/>
          </a:prstGeom>
        </p:spPr>
      </p:pic>
      <p:sp>
        <p:nvSpPr>
          <p:cNvPr id="2" name="Title 1"/>
          <p:cNvSpPr>
            <a:spLocks noGrp="1"/>
          </p:cNvSpPr>
          <p:nvPr>
            <p:ph type="title"/>
          </p:nvPr>
        </p:nvSpPr>
        <p:spPr>
          <a:xfrm>
            <a:off x="1069332" y="950524"/>
            <a:ext cx="16903639" cy="1964667"/>
          </a:xfrm>
        </p:spPr>
        <p:txBody>
          <a:bodyPr>
            <a:normAutofit/>
          </a:bodyPr>
          <a:lstStyle>
            <a:lvl1pPr>
              <a:defRPr sz="4678"/>
            </a:lvl1pPr>
          </a:lstStyle>
          <a:p>
            <a:r>
              <a:rPr lang="en-US" noProof="0"/>
              <a:t>Click to edit Master title style</a:t>
            </a:r>
          </a:p>
        </p:txBody>
      </p:sp>
      <p:sp>
        <p:nvSpPr>
          <p:cNvPr id="9" name="Rectangle: Rounded Corners 8">
            <a:extLst>
              <a:ext uri="{FF2B5EF4-FFF2-40B4-BE49-F238E27FC236}">
                <a16:creationId xmlns:a16="http://schemas.microsoft.com/office/drawing/2014/main" id="{E44449DE-635B-4B23-9B8B-C95A5B8764DB}"/>
              </a:ext>
            </a:extLst>
          </p:cNvPr>
          <p:cNvSpPr/>
          <p:nvPr userDrawn="1"/>
        </p:nvSpPr>
        <p:spPr>
          <a:xfrm>
            <a:off x="1034334" y="2791430"/>
            <a:ext cx="16938635" cy="6362320"/>
          </a:xfrm>
          <a:prstGeom prst="roundRect">
            <a:avLst>
              <a:gd name="adj" fmla="val 2634"/>
            </a:avLst>
          </a:pr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7" noProof="0"/>
          </a:p>
        </p:txBody>
      </p:sp>
      <p:sp>
        <p:nvSpPr>
          <p:cNvPr id="3" name="Content Placeholder 2"/>
          <p:cNvSpPr>
            <a:spLocks noGrp="1"/>
          </p:cNvSpPr>
          <p:nvPr>
            <p:ph sz="half" idx="1"/>
          </p:nvPr>
        </p:nvSpPr>
        <p:spPr>
          <a:xfrm>
            <a:off x="1069333" y="2915192"/>
            <a:ext cx="7858594" cy="6114793"/>
          </a:xfrm>
          <a:prstGeom prst="roundRect">
            <a:avLst>
              <a:gd name="adj" fmla="val 1970"/>
            </a:avLst>
          </a:prstGeom>
          <a:ln w="28575">
            <a:noFill/>
          </a:ln>
          <a:effectLst/>
        </p:spPr>
        <p:txBody>
          <a:bodyPr anchor="t" anchorCtr="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10117385" y="2915193"/>
            <a:ext cx="7858594" cy="6114791"/>
          </a:xfrm>
          <a:prstGeom prst="roundRect">
            <a:avLst>
              <a:gd name="adj" fmla="val 2211"/>
            </a:avLst>
          </a:prstGeom>
          <a:ln w="28575">
            <a:noFill/>
          </a:ln>
          <a:effectLst/>
        </p:spPr>
        <p:txBody>
          <a:bodyPr anchor="t" anchorCtr="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984B7D2A-0DF8-424B-9572-B79AEBB2D9DC}" type="datetimeFigureOut">
              <a:rPr lang="en-US" noProof="0" smtClean="0"/>
              <a:t>3/2/2026</a:t>
            </a:fld>
            <a:endParaRPr lang="en-US" noProof="0"/>
          </a:p>
        </p:txBody>
      </p:sp>
      <p:sp>
        <p:nvSpPr>
          <p:cNvPr id="6" name="Footer Placeholder 5"/>
          <p:cNvSpPr>
            <a:spLocks noGrp="1"/>
          </p:cNvSpPr>
          <p:nvPr>
            <p:ph type="ftr" sz="quarter" idx="11"/>
          </p:nvPr>
        </p:nvSpPr>
        <p:spPr/>
        <p:txBody>
          <a:bodyPr/>
          <a:lstStyle/>
          <a:p>
            <a:r>
              <a:rPr lang="en-US" noProof="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a:p>
        </p:txBody>
      </p:sp>
      <p:cxnSp>
        <p:nvCxnSpPr>
          <p:cNvPr id="10" name="Straight Connector 9">
            <a:extLst>
              <a:ext uri="{FF2B5EF4-FFF2-40B4-BE49-F238E27FC236}">
                <a16:creationId xmlns:a16="http://schemas.microsoft.com/office/drawing/2014/main" id="{E8539E0A-8009-4A6E-A7A1-5AEFA52206C3}"/>
              </a:ext>
              <a:ext uri="{C183D7F6-B498-43B3-948B-1728B52AA6E4}">
                <adec:decorative xmlns:adec="http://schemas.microsoft.com/office/drawing/2017/decorative" val="1"/>
              </a:ext>
            </a:extLst>
          </p:cNvPr>
          <p:cNvCxnSpPr>
            <a:cxnSpLocks/>
          </p:cNvCxnSpPr>
          <p:nvPr userDrawn="1"/>
        </p:nvCxnSpPr>
        <p:spPr>
          <a:xfrm flipV="1">
            <a:off x="89111" y="1554444"/>
            <a:ext cx="5716" cy="765819"/>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14072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9005362" cy="10690615"/>
          </a:xfrm>
          <a:prstGeom prst="rect">
            <a:avLst/>
          </a:prstGeom>
        </p:spPr>
      </p:pic>
      <p:sp>
        <p:nvSpPr>
          <p:cNvPr id="2" name="Title 1"/>
          <p:cNvSpPr>
            <a:spLocks noGrp="1"/>
          </p:cNvSpPr>
          <p:nvPr>
            <p:ph type="title" hasCustomPrompt="1"/>
          </p:nvPr>
        </p:nvSpPr>
        <p:spPr>
          <a:xfrm>
            <a:off x="1069332" y="950527"/>
            <a:ext cx="16903638" cy="4871436"/>
          </a:xfrm>
        </p:spPr>
        <p:txBody>
          <a:bodyPr anchor="ctr">
            <a:normAutofit/>
          </a:bodyPr>
          <a:lstStyle>
            <a:lvl1pPr algn="l">
              <a:defRPr sz="4678" b="0" cap="none"/>
            </a:lvl1pPr>
          </a:lstStyle>
          <a:p>
            <a:r>
              <a:rPr lang="en-US" noProof="0"/>
              <a:t>CLICK TO EDIT MASTER TITLE STYLE</a:t>
            </a:r>
          </a:p>
        </p:txBody>
      </p:sp>
      <p:sp>
        <p:nvSpPr>
          <p:cNvPr id="3" name="Text Placeholder 2"/>
          <p:cNvSpPr>
            <a:spLocks noGrp="1"/>
          </p:cNvSpPr>
          <p:nvPr>
            <p:ph type="body" idx="1"/>
          </p:nvPr>
        </p:nvSpPr>
        <p:spPr>
          <a:xfrm>
            <a:off x="1069330" y="5821962"/>
            <a:ext cx="16903639" cy="3208020"/>
          </a:xfrm>
        </p:spPr>
        <p:txBody>
          <a:bodyPr anchor="ctr">
            <a:normAutofit/>
          </a:bodyPr>
          <a:lstStyle>
            <a:lvl1pPr marL="0" indent="0" algn="l">
              <a:buNone/>
              <a:defRPr sz="2807">
                <a:solidFill>
                  <a:schemeClr val="tx1"/>
                </a:solidFill>
              </a:defRPr>
            </a:lvl1pPr>
            <a:lvl2pPr marL="712866" indent="0">
              <a:buNone/>
              <a:defRPr sz="2807">
                <a:solidFill>
                  <a:schemeClr val="tx1">
                    <a:tint val="75000"/>
                  </a:schemeClr>
                </a:solidFill>
              </a:defRPr>
            </a:lvl2pPr>
            <a:lvl3pPr marL="1425732" indent="0">
              <a:buNone/>
              <a:defRPr sz="2495">
                <a:solidFill>
                  <a:schemeClr val="tx1">
                    <a:tint val="75000"/>
                  </a:schemeClr>
                </a:solidFill>
              </a:defRPr>
            </a:lvl3pPr>
            <a:lvl4pPr marL="2138599" indent="0">
              <a:buNone/>
              <a:defRPr sz="2183">
                <a:solidFill>
                  <a:schemeClr val="tx1">
                    <a:tint val="75000"/>
                  </a:schemeClr>
                </a:solidFill>
              </a:defRPr>
            </a:lvl4pPr>
            <a:lvl5pPr marL="2851465" indent="0">
              <a:buNone/>
              <a:defRPr sz="2183">
                <a:solidFill>
                  <a:schemeClr val="tx1">
                    <a:tint val="75000"/>
                  </a:schemeClr>
                </a:solidFill>
              </a:defRPr>
            </a:lvl5pPr>
            <a:lvl6pPr marL="3564331" indent="0">
              <a:buNone/>
              <a:defRPr sz="2183">
                <a:solidFill>
                  <a:schemeClr val="tx1">
                    <a:tint val="75000"/>
                  </a:schemeClr>
                </a:solidFill>
              </a:defRPr>
            </a:lvl6pPr>
            <a:lvl7pPr marL="4277197" indent="0">
              <a:buNone/>
              <a:defRPr sz="2183">
                <a:solidFill>
                  <a:schemeClr val="tx1">
                    <a:tint val="75000"/>
                  </a:schemeClr>
                </a:solidFill>
              </a:defRPr>
            </a:lvl7pPr>
            <a:lvl8pPr marL="4990064" indent="0">
              <a:buNone/>
              <a:defRPr sz="2183">
                <a:solidFill>
                  <a:schemeClr val="tx1">
                    <a:tint val="75000"/>
                  </a:schemeClr>
                </a:solidFill>
              </a:defRPr>
            </a:lvl8pPr>
            <a:lvl9pPr marL="5702930" indent="0">
              <a:buNone/>
              <a:defRPr sz="2183">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84B7D2A-0DF8-424B-9572-B79AEBB2D9DC}" type="datetimeFigureOut">
              <a:rPr lang="en-US" noProof="0" smtClean="0"/>
              <a:t>3/2/2026</a:t>
            </a:fld>
            <a:endParaRPr lang="en-US" noProof="0"/>
          </a:p>
        </p:txBody>
      </p:sp>
      <p:sp>
        <p:nvSpPr>
          <p:cNvPr id="5" name="Footer Placeholder 4"/>
          <p:cNvSpPr>
            <a:spLocks noGrp="1"/>
          </p:cNvSpPr>
          <p:nvPr>
            <p:ph type="ftr" sz="quarter" idx="11"/>
          </p:nvPr>
        </p:nvSpPr>
        <p:spPr/>
        <p:txBody>
          <a:bodyPr/>
          <a:lstStyle/>
          <a:p>
            <a:r>
              <a:rPr lang="en-US" noProof="0"/>
              <a:t>Add a Footer</a:t>
            </a:r>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a:p>
        </p:txBody>
      </p:sp>
    </p:spTree>
    <p:extLst>
      <p:ext uri="{BB962C8B-B14F-4D97-AF65-F5344CB8AC3E}">
        <p14:creationId xmlns:p14="http://schemas.microsoft.com/office/powerpoint/2010/main" val="37956582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9005362" cy="10690615"/>
          </a:xfrm>
          <a:prstGeom prst="rect">
            <a:avLst/>
          </a:prstGeom>
        </p:spPr>
      </p:pic>
      <p:sp>
        <p:nvSpPr>
          <p:cNvPr id="2" name="Title 1"/>
          <p:cNvSpPr>
            <a:spLocks noGrp="1"/>
          </p:cNvSpPr>
          <p:nvPr>
            <p:ph type="title"/>
          </p:nvPr>
        </p:nvSpPr>
        <p:spPr>
          <a:xfrm>
            <a:off x="1069332" y="950524"/>
            <a:ext cx="16903639" cy="1964667"/>
          </a:xfrm>
        </p:spPr>
        <p:txBody>
          <a:bodyPr>
            <a:normAutofit/>
          </a:bodyPr>
          <a:lstStyle>
            <a:lvl1pPr>
              <a:defRPr sz="4678"/>
            </a:lvl1pPr>
          </a:lstStyle>
          <a:p>
            <a:r>
              <a:rPr lang="en-US" noProof="0"/>
              <a:t>Click to edit Master title style</a:t>
            </a:r>
          </a:p>
        </p:txBody>
      </p:sp>
      <p:sp>
        <p:nvSpPr>
          <p:cNvPr id="3" name="Date Placeholder 2"/>
          <p:cNvSpPr>
            <a:spLocks noGrp="1"/>
          </p:cNvSpPr>
          <p:nvPr>
            <p:ph type="dt" sz="half" idx="10"/>
          </p:nvPr>
        </p:nvSpPr>
        <p:spPr/>
        <p:txBody>
          <a:bodyPr/>
          <a:lstStyle/>
          <a:p>
            <a:fld id="{984B7D2A-0DF8-424B-9572-B79AEBB2D9DC}" type="datetimeFigureOut">
              <a:rPr lang="en-US" noProof="0" smtClean="0"/>
              <a:t>3/2/2026</a:t>
            </a:fld>
            <a:endParaRPr lang="en-US" noProof="0"/>
          </a:p>
        </p:txBody>
      </p:sp>
      <p:sp>
        <p:nvSpPr>
          <p:cNvPr id="4" name="Footer Placeholder 3"/>
          <p:cNvSpPr>
            <a:spLocks noGrp="1"/>
          </p:cNvSpPr>
          <p:nvPr>
            <p:ph type="ftr" sz="quarter" idx="11"/>
          </p:nvPr>
        </p:nvSpPr>
        <p:spPr/>
        <p:txBody>
          <a:bodyPr/>
          <a:lstStyle/>
          <a:p>
            <a:r>
              <a:rPr lang="en-US" noProof="0"/>
              <a:t>Add a Footer</a:t>
            </a:r>
          </a:p>
        </p:txBody>
      </p:sp>
      <p:sp>
        <p:nvSpPr>
          <p:cNvPr id="5" name="Slide Number Placeholder 4"/>
          <p:cNvSpPr>
            <a:spLocks noGrp="1"/>
          </p:cNvSpPr>
          <p:nvPr>
            <p:ph type="sldNum" sz="quarter" idx="12"/>
          </p:nvPr>
        </p:nvSpPr>
        <p:spPr/>
        <p:txBody>
          <a:bodyPr/>
          <a:lstStyle/>
          <a:p>
            <a:fld id="{5D99DD2A-B520-4620-9B43-64B657BA2D42}" type="slidenum">
              <a:rPr lang="en-US" noProof="0" smtClean="0"/>
              <a:t>‹#›</a:t>
            </a:fld>
            <a:endParaRPr lang="en-US" noProof="0"/>
          </a:p>
        </p:txBody>
      </p:sp>
    </p:spTree>
    <p:extLst>
      <p:ext uri="{BB962C8B-B14F-4D97-AF65-F5344CB8AC3E}">
        <p14:creationId xmlns:p14="http://schemas.microsoft.com/office/powerpoint/2010/main" val="42407189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9005362" cy="10690615"/>
          </a:xfrm>
          <a:prstGeom prst="rect">
            <a:avLst/>
          </a:prstGeom>
        </p:spPr>
      </p:pic>
      <p:sp>
        <p:nvSpPr>
          <p:cNvPr id="2" name="Date Placeholder 1"/>
          <p:cNvSpPr>
            <a:spLocks noGrp="1"/>
          </p:cNvSpPr>
          <p:nvPr>
            <p:ph type="dt" sz="half" idx="10"/>
          </p:nvPr>
        </p:nvSpPr>
        <p:spPr/>
        <p:txBody>
          <a:bodyPr/>
          <a:lstStyle/>
          <a:p>
            <a:fld id="{984B7D2A-0DF8-424B-9572-B79AEBB2D9DC}" type="datetimeFigureOut">
              <a:rPr lang="en-US" noProof="0" smtClean="0"/>
              <a:t>3/2/2026</a:t>
            </a:fld>
            <a:endParaRPr lang="en-US" noProof="0"/>
          </a:p>
        </p:txBody>
      </p:sp>
      <p:sp>
        <p:nvSpPr>
          <p:cNvPr id="3" name="Footer Placeholder 2"/>
          <p:cNvSpPr>
            <a:spLocks noGrp="1"/>
          </p:cNvSpPr>
          <p:nvPr>
            <p:ph type="ftr" sz="quarter" idx="11"/>
          </p:nvPr>
        </p:nvSpPr>
        <p:spPr/>
        <p:txBody>
          <a:bodyPr/>
          <a:lstStyle/>
          <a:p>
            <a:r>
              <a:rPr lang="en-US" noProof="0"/>
              <a:t>Add a Footer</a:t>
            </a:r>
          </a:p>
        </p:txBody>
      </p:sp>
      <p:sp>
        <p:nvSpPr>
          <p:cNvPr id="4" name="Slide Number Placeholder 3"/>
          <p:cNvSpPr>
            <a:spLocks noGrp="1"/>
          </p:cNvSpPr>
          <p:nvPr>
            <p:ph type="sldNum" sz="quarter" idx="12"/>
          </p:nvPr>
        </p:nvSpPr>
        <p:spPr/>
        <p:txBody>
          <a:bodyPr/>
          <a:lstStyle/>
          <a:p>
            <a:fld id="{5D99DD2A-B520-4620-9B43-64B657BA2D42}" type="slidenum">
              <a:rPr lang="en-US" noProof="0" smtClean="0"/>
              <a:t>‹#›</a:t>
            </a:fld>
            <a:endParaRPr lang="en-US" noProof="0"/>
          </a:p>
        </p:txBody>
      </p:sp>
    </p:spTree>
    <p:extLst>
      <p:ext uri="{BB962C8B-B14F-4D97-AF65-F5344CB8AC3E}">
        <p14:creationId xmlns:p14="http://schemas.microsoft.com/office/powerpoint/2010/main" val="1201075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7058" y="2665925"/>
            <a:ext cx="16396395" cy="4448157"/>
          </a:xfrm>
        </p:spPr>
        <p:txBody>
          <a:bodyPr anchor="b"/>
          <a:lstStyle>
            <a:lvl1pPr>
              <a:defRPr sz="9355"/>
            </a:lvl1pPr>
          </a:lstStyle>
          <a:p>
            <a:r>
              <a:rPr lang="en-US"/>
              <a:t>Click to edit Master title style</a:t>
            </a:r>
          </a:p>
        </p:txBody>
      </p:sp>
      <p:sp>
        <p:nvSpPr>
          <p:cNvPr id="3" name="Text Placeholder 2"/>
          <p:cNvSpPr>
            <a:spLocks noGrp="1"/>
          </p:cNvSpPr>
          <p:nvPr>
            <p:ph type="body" idx="1"/>
          </p:nvPr>
        </p:nvSpPr>
        <p:spPr>
          <a:xfrm>
            <a:off x="1297058" y="7156164"/>
            <a:ext cx="16396395" cy="2339180"/>
          </a:xfrm>
        </p:spPr>
        <p:txBody>
          <a:bodyPr/>
          <a:lstStyle>
            <a:lvl1pPr marL="0" indent="0">
              <a:buNone/>
              <a:defRPr sz="3742">
                <a:solidFill>
                  <a:schemeClr val="tx1">
                    <a:tint val="75000"/>
                  </a:schemeClr>
                </a:solidFill>
              </a:defRPr>
            </a:lvl1pPr>
            <a:lvl2pPr marL="712866" indent="0">
              <a:buNone/>
              <a:defRPr sz="3118">
                <a:solidFill>
                  <a:schemeClr val="tx1">
                    <a:tint val="75000"/>
                  </a:schemeClr>
                </a:solidFill>
              </a:defRPr>
            </a:lvl2pPr>
            <a:lvl3pPr marL="1425732" indent="0">
              <a:buNone/>
              <a:defRPr sz="2807">
                <a:solidFill>
                  <a:schemeClr val="tx1">
                    <a:tint val="75000"/>
                  </a:schemeClr>
                </a:solidFill>
              </a:defRPr>
            </a:lvl3pPr>
            <a:lvl4pPr marL="2138599" indent="0">
              <a:buNone/>
              <a:defRPr sz="2495">
                <a:solidFill>
                  <a:schemeClr val="tx1">
                    <a:tint val="75000"/>
                  </a:schemeClr>
                </a:solidFill>
              </a:defRPr>
            </a:lvl4pPr>
            <a:lvl5pPr marL="2851465" indent="0">
              <a:buNone/>
              <a:defRPr sz="2495">
                <a:solidFill>
                  <a:schemeClr val="tx1">
                    <a:tint val="75000"/>
                  </a:schemeClr>
                </a:solidFill>
              </a:defRPr>
            </a:lvl5pPr>
            <a:lvl6pPr marL="3564331" indent="0">
              <a:buNone/>
              <a:defRPr sz="2495">
                <a:solidFill>
                  <a:schemeClr val="tx1">
                    <a:tint val="75000"/>
                  </a:schemeClr>
                </a:solidFill>
              </a:defRPr>
            </a:lvl6pPr>
            <a:lvl7pPr marL="4277197" indent="0">
              <a:buNone/>
              <a:defRPr sz="2495">
                <a:solidFill>
                  <a:schemeClr val="tx1">
                    <a:tint val="75000"/>
                  </a:schemeClr>
                </a:solidFill>
              </a:defRPr>
            </a:lvl7pPr>
            <a:lvl8pPr marL="4990064" indent="0">
              <a:buNone/>
              <a:defRPr sz="2495">
                <a:solidFill>
                  <a:schemeClr val="tx1">
                    <a:tint val="75000"/>
                  </a:schemeClr>
                </a:solidFill>
              </a:defRPr>
            </a:lvl8pPr>
            <a:lvl9pPr marL="5702930" indent="0">
              <a:buNone/>
              <a:defRPr sz="249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17231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06959" y="2846623"/>
            <a:ext cx="8079383" cy="6784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23971" y="2846623"/>
            <a:ext cx="8079383" cy="6784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27957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09435" y="569326"/>
            <a:ext cx="16396395" cy="2066896"/>
          </a:xfrm>
        </p:spPr>
        <p:txBody>
          <a:bodyPr/>
          <a:lstStyle/>
          <a:p>
            <a:r>
              <a:rPr lang="en-US"/>
              <a:t>Click to edit Master title style</a:t>
            </a:r>
          </a:p>
        </p:txBody>
      </p:sp>
      <p:sp>
        <p:nvSpPr>
          <p:cNvPr id="3" name="Text Placeholder 2"/>
          <p:cNvSpPr>
            <a:spLocks noGrp="1"/>
          </p:cNvSpPr>
          <p:nvPr>
            <p:ph type="body" idx="1"/>
          </p:nvPr>
        </p:nvSpPr>
        <p:spPr>
          <a:xfrm>
            <a:off x="1309436" y="2621369"/>
            <a:ext cx="8042253" cy="1284692"/>
          </a:xfrm>
        </p:spPr>
        <p:txBody>
          <a:bodyPr anchor="b"/>
          <a:lstStyle>
            <a:lvl1pPr marL="0" indent="0">
              <a:buNone/>
              <a:defRPr sz="3742" b="1"/>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a:t>Click to edit Master text styles</a:t>
            </a:r>
          </a:p>
        </p:txBody>
      </p:sp>
      <p:sp>
        <p:nvSpPr>
          <p:cNvPr id="4" name="Content Placeholder 3"/>
          <p:cNvSpPr>
            <a:spLocks noGrp="1"/>
          </p:cNvSpPr>
          <p:nvPr>
            <p:ph sz="half" idx="2"/>
          </p:nvPr>
        </p:nvSpPr>
        <p:spPr>
          <a:xfrm>
            <a:off x="1309436" y="3906061"/>
            <a:ext cx="8042253" cy="5745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623971" y="2621369"/>
            <a:ext cx="8081859" cy="1284692"/>
          </a:xfrm>
        </p:spPr>
        <p:txBody>
          <a:bodyPr anchor="b"/>
          <a:lstStyle>
            <a:lvl1pPr marL="0" indent="0">
              <a:buNone/>
              <a:defRPr sz="3742" b="1"/>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a:t>Click to edit Master text styles</a:t>
            </a:r>
          </a:p>
        </p:txBody>
      </p:sp>
      <p:sp>
        <p:nvSpPr>
          <p:cNvPr id="6" name="Content Placeholder 5"/>
          <p:cNvSpPr>
            <a:spLocks noGrp="1"/>
          </p:cNvSpPr>
          <p:nvPr>
            <p:ph sz="quarter" idx="4"/>
          </p:nvPr>
        </p:nvSpPr>
        <p:spPr>
          <a:xfrm>
            <a:off x="9623971" y="3906061"/>
            <a:ext cx="8081859" cy="5745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3/2/2026</a:t>
            </a:fld>
            <a:endParaRPr lang="en-US"/>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29077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3/2/2026</a:t>
            </a:fld>
            <a:endParaRPr lang="en-US"/>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90662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3/2/2026</a:t>
            </a:fld>
            <a:endParaRPr lang="en-US"/>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63200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436" y="712893"/>
            <a:ext cx="6131320" cy="2495127"/>
          </a:xfrm>
        </p:spPr>
        <p:txBody>
          <a:bodyPr anchor="b"/>
          <a:lstStyle>
            <a:lvl1pPr>
              <a:defRPr sz="4989"/>
            </a:lvl1pPr>
          </a:lstStyle>
          <a:p>
            <a:r>
              <a:rPr lang="en-US"/>
              <a:t>Click to edit Master title style</a:t>
            </a:r>
          </a:p>
        </p:txBody>
      </p:sp>
      <p:sp>
        <p:nvSpPr>
          <p:cNvPr id="3" name="Content Placeholder 2"/>
          <p:cNvSpPr>
            <a:spLocks noGrp="1"/>
          </p:cNvSpPr>
          <p:nvPr>
            <p:ph idx="1"/>
          </p:nvPr>
        </p:nvSpPr>
        <p:spPr>
          <a:xfrm>
            <a:off x="8081859" y="1539652"/>
            <a:ext cx="9623971" cy="7599245"/>
          </a:xfrm>
        </p:spPr>
        <p:txBody>
          <a:bodyPr/>
          <a:lstStyle>
            <a:lvl1pPr>
              <a:defRPr sz="4989"/>
            </a:lvl1pPr>
            <a:lvl2pPr>
              <a:defRPr sz="4366"/>
            </a:lvl2pPr>
            <a:lvl3pPr>
              <a:defRPr sz="3742"/>
            </a:lvl3pPr>
            <a:lvl4pPr>
              <a:defRPr sz="3118"/>
            </a:lvl4pPr>
            <a:lvl5pPr>
              <a:defRPr sz="3118"/>
            </a:lvl5pPr>
            <a:lvl6pPr>
              <a:defRPr sz="3118"/>
            </a:lvl6pPr>
            <a:lvl7pPr>
              <a:defRPr sz="3118"/>
            </a:lvl7pPr>
            <a:lvl8pPr>
              <a:defRPr sz="3118"/>
            </a:lvl8pPr>
            <a:lvl9pPr>
              <a:defRPr sz="3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09436" y="3208020"/>
            <a:ext cx="6131320" cy="5943254"/>
          </a:xfrm>
        </p:spPr>
        <p:txBody>
          <a:bodyPr/>
          <a:lstStyle>
            <a:lvl1pPr marL="0" indent="0">
              <a:buNone/>
              <a:defRPr sz="2495"/>
            </a:lvl1pPr>
            <a:lvl2pPr marL="712866" indent="0">
              <a:buNone/>
              <a:defRPr sz="2183"/>
            </a:lvl2pPr>
            <a:lvl3pPr marL="1425732" indent="0">
              <a:buNone/>
              <a:defRPr sz="1871"/>
            </a:lvl3pPr>
            <a:lvl4pPr marL="2138599" indent="0">
              <a:buNone/>
              <a:defRPr sz="1559"/>
            </a:lvl4pPr>
            <a:lvl5pPr marL="2851465" indent="0">
              <a:buNone/>
              <a:defRPr sz="1559"/>
            </a:lvl5pPr>
            <a:lvl6pPr marL="3564331" indent="0">
              <a:buNone/>
              <a:defRPr sz="1559"/>
            </a:lvl6pPr>
            <a:lvl7pPr marL="4277197" indent="0">
              <a:buNone/>
              <a:defRPr sz="1559"/>
            </a:lvl7pPr>
            <a:lvl8pPr marL="4990064" indent="0">
              <a:buNone/>
              <a:defRPr sz="1559"/>
            </a:lvl8pPr>
            <a:lvl9pPr marL="5702930"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44004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436" y="712893"/>
            <a:ext cx="6131320" cy="2495127"/>
          </a:xfrm>
        </p:spPr>
        <p:txBody>
          <a:bodyPr anchor="b"/>
          <a:lstStyle>
            <a:lvl1pPr>
              <a:defRPr sz="4989"/>
            </a:lvl1pPr>
          </a:lstStyle>
          <a:p>
            <a:r>
              <a:rPr lang="en-US"/>
              <a:t>Click to edit Master title style</a:t>
            </a:r>
          </a:p>
        </p:txBody>
      </p:sp>
      <p:sp>
        <p:nvSpPr>
          <p:cNvPr id="3" name="Picture Placeholder 2"/>
          <p:cNvSpPr>
            <a:spLocks noGrp="1" noChangeAspect="1"/>
          </p:cNvSpPr>
          <p:nvPr>
            <p:ph type="pic" idx="1"/>
          </p:nvPr>
        </p:nvSpPr>
        <p:spPr>
          <a:xfrm>
            <a:off x="8081859" y="1539652"/>
            <a:ext cx="9623971" cy="7599245"/>
          </a:xfrm>
        </p:spPr>
        <p:txBody>
          <a:bodyPr anchor="t"/>
          <a:lstStyle>
            <a:lvl1pPr marL="0" indent="0">
              <a:buNone/>
              <a:defRPr sz="4989"/>
            </a:lvl1pPr>
            <a:lvl2pPr marL="712866" indent="0">
              <a:buNone/>
              <a:defRPr sz="4366"/>
            </a:lvl2pPr>
            <a:lvl3pPr marL="1425732" indent="0">
              <a:buNone/>
              <a:defRPr sz="3742"/>
            </a:lvl3pPr>
            <a:lvl4pPr marL="2138599" indent="0">
              <a:buNone/>
              <a:defRPr sz="3118"/>
            </a:lvl4pPr>
            <a:lvl5pPr marL="2851465" indent="0">
              <a:buNone/>
              <a:defRPr sz="3118"/>
            </a:lvl5pPr>
            <a:lvl6pPr marL="3564331" indent="0">
              <a:buNone/>
              <a:defRPr sz="3118"/>
            </a:lvl6pPr>
            <a:lvl7pPr marL="4277197" indent="0">
              <a:buNone/>
              <a:defRPr sz="3118"/>
            </a:lvl7pPr>
            <a:lvl8pPr marL="4990064" indent="0">
              <a:buNone/>
              <a:defRPr sz="3118"/>
            </a:lvl8pPr>
            <a:lvl9pPr marL="5702930" indent="0">
              <a:buNone/>
              <a:defRPr sz="3118"/>
            </a:lvl9pPr>
          </a:lstStyle>
          <a:p>
            <a:r>
              <a:rPr lang="en-US"/>
              <a:t>Click icon to add picture</a:t>
            </a:r>
          </a:p>
        </p:txBody>
      </p:sp>
      <p:sp>
        <p:nvSpPr>
          <p:cNvPr id="4" name="Text Placeholder 3"/>
          <p:cNvSpPr>
            <a:spLocks noGrp="1"/>
          </p:cNvSpPr>
          <p:nvPr>
            <p:ph type="body" sz="half" idx="2"/>
          </p:nvPr>
        </p:nvSpPr>
        <p:spPr>
          <a:xfrm>
            <a:off x="1309436" y="3208020"/>
            <a:ext cx="6131320" cy="5943254"/>
          </a:xfrm>
        </p:spPr>
        <p:txBody>
          <a:bodyPr/>
          <a:lstStyle>
            <a:lvl1pPr marL="0" indent="0">
              <a:buNone/>
              <a:defRPr sz="2495"/>
            </a:lvl1pPr>
            <a:lvl2pPr marL="712866" indent="0">
              <a:buNone/>
              <a:defRPr sz="2183"/>
            </a:lvl2pPr>
            <a:lvl3pPr marL="1425732" indent="0">
              <a:buNone/>
              <a:defRPr sz="1871"/>
            </a:lvl3pPr>
            <a:lvl4pPr marL="2138599" indent="0">
              <a:buNone/>
              <a:defRPr sz="1559"/>
            </a:lvl4pPr>
            <a:lvl5pPr marL="2851465" indent="0">
              <a:buNone/>
              <a:defRPr sz="1559"/>
            </a:lvl5pPr>
            <a:lvl6pPr marL="3564331" indent="0">
              <a:buNone/>
              <a:defRPr sz="1559"/>
            </a:lvl6pPr>
            <a:lvl7pPr marL="4277197" indent="0">
              <a:buNone/>
              <a:defRPr sz="1559"/>
            </a:lvl7pPr>
            <a:lvl8pPr marL="4990064" indent="0">
              <a:buNone/>
              <a:defRPr sz="1559"/>
            </a:lvl8pPr>
            <a:lvl9pPr marL="5702930"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78924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6959" y="569326"/>
            <a:ext cx="16396395" cy="20668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06959" y="2846623"/>
            <a:ext cx="16396395" cy="67848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06959" y="9911198"/>
            <a:ext cx="4277320" cy="569325"/>
          </a:xfrm>
          <a:prstGeom prst="rect">
            <a:avLst/>
          </a:prstGeom>
        </p:spPr>
        <p:txBody>
          <a:bodyPr vert="horz" lIns="91440" tIns="45720" rIns="91440" bIns="45720" rtlCol="0" anchor="ctr"/>
          <a:lstStyle>
            <a:lvl1pPr algn="l">
              <a:defRPr sz="1871">
                <a:solidFill>
                  <a:schemeClr val="tx1">
                    <a:tint val="75000"/>
                  </a:schemeClr>
                </a:solidFill>
              </a:defRPr>
            </a:lvl1pPr>
          </a:lstStyle>
          <a:p>
            <a:fld id="{1D8BD707-D9CF-40AE-B4C6-C98DA3205C09}" type="datetimeFigureOut">
              <a:rPr lang="en-US" smtClean="0"/>
              <a:t>3/2/2026</a:t>
            </a:fld>
            <a:endParaRPr lang="en-US"/>
          </a:p>
        </p:txBody>
      </p:sp>
      <p:sp>
        <p:nvSpPr>
          <p:cNvPr id="5" name="Footer Placeholder 4"/>
          <p:cNvSpPr>
            <a:spLocks noGrp="1"/>
          </p:cNvSpPr>
          <p:nvPr>
            <p:ph type="ftr" sz="quarter" idx="3"/>
          </p:nvPr>
        </p:nvSpPr>
        <p:spPr>
          <a:xfrm>
            <a:off x="6297166" y="9911198"/>
            <a:ext cx="6415981" cy="569325"/>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3426034" y="9911198"/>
            <a:ext cx="4277320" cy="569325"/>
          </a:xfrm>
          <a:prstGeom prst="rect">
            <a:avLst/>
          </a:prstGeom>
        </p:spPr>
        <p:txBody>
          <a:bodyPr vert="horz" lIns="91440" tIns="45720" rIns="91440" bIns="45720" rtlCol="0" anchor="ctr"/>
          <a:lstStyle>
            <a:lvl1pPr algn="r">
              <a:defRPr sz="1871">
                <a:solidFill>
                  <a:schemeClr val="tx1">
                    <a:tint val="75000"/>
                  </a:schemeClr>
                </a:solidFill>
              </a:defRPr>
            </a:lvl1pPr>
          </a:lstStyle>
          <a:p>
            <a:fld id="{B6F15528-21DE-4FAA-801E-634DDDAF4B2B}" type="slidenum">
              <a:rPr lang="cs-CZ" smtClean="0"/>
              <a:t>‹#›</a:t>
            </a:fld>
            <a:endParaRPr lang="cs-CZ"/>
          </a:p>
        </p:txBody>
      </p:sp>
    </p:spTree>
    <p:extLst>
      <p:ext uri="{BB962C8B-B14F-4D97-AF65-F5344CB8AC3E}">
        <p14:creationId xmlns:p14="http://schemas.microsoft.com/office/powerpoint/2010/main" val="27116026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p:bodyStyle>
    <p:otherStyle>
      <a:defPPr>
        <a:defRPr lang="en-US"/>
      </a:defPPr>
      <a:lvl1pPr marL="0" algn="l" defTabSz="1425732" rtl="0" eaLnBrk="1" latinLnBrk="0" hangingPunct="1">
        <a:defRPr sz="2807" kern="1200">
          <a:solidFill>
            <a:schemeClr val="tx1"/>
          </a:solidFill>
          <a:latin typeface="+mn-lt"/>
          <a:ea typeface="+mn-ea"/>
          <a:cs typeface="+mn-cs"/>
        </a:defRPr>
      </a:lvl1pPr>
      <a:lvl2pPr marL="712866" algn="l" defTabSz="1425732" rtl="0" eaLnBrk="1" latinLnBrk="0" hangingPunct="1">
        <a:defRPr sz="2807" kern="1200">
          <a:solidFill>
            <a:schemeClr val="tx1"/>
          </a:solidFill>
          <a:latin typeface="+mn-lt"/>
          <a:ea typeface="+mn-ea"/>
          <a:cs typeface="+mn-cs"/>
        </a:defRPr>
      </a:lvl2pPr>
      <a:lvl3pPr marL="1425732" algn="l" defTabSz="1425732" rtl="0" eaLnBrk="1" latinLnBrk="0" hangingPunct="1">
        <a:defRPr sz="2807" kern="1200">
          <a:solidFill>
            <a:schemeClr val="tx1"/>
          </a:solidFill>
          <a:latin typeface="+mn-lt"/>
          <a:ea typeface="+mn-ea"/>
          <a:cs typeface="+mn-cs"/>
        </a:defRPr>
      </a:lvl3pPr>
      <a:lvl4pPr marL="2138599" algn="l" defTabSz="1425732" rtl="0" eaLnBrk="1" latinLnBrk="0" hangingPunct="1">
        <a:defRPr sz="2807" kern="1200">
          <a:solidFill>
            <a:schemeClr val="tx1"/>
          </a:solidFill>
          <a:latin typeface="+mn-lt"/>
          <a:ea typeface="+mn-ea"/>
          <a:cs typeface="+mn-cs"/>
        </a:defRPr>
      </a:lvl4pPr>
      <a:lvl5pPr marL="2851465" algn="l" defTabSz="1425732" rtl="0" eaLnBrk="1" latinLnBrk="0" hangingPunct="1">
        <a:defRPr sz="2807" kern="1200">
          <a:solidFill>
            <a:schemeClr val="tx1"/>
          </a:solidFill>
          <a:latin typeface="+mn-lt"/>
          <a:ea typeface="+mn-ea"/>
          <a:cs typeface="+mn-cs"/>
        </a:defRPr>
      </a:lvl5pPr>
      <a:lvl6pPr marL="3564331" algn="l" defTabSz="1425732" rtl="0" eaLnBrk="1" latinLnBrk="0" hangingPunct="1">
        <a:defRPr sz="2807" kern="1200">
          <a:solidFill>
            <a:schemeClr val="tx1"/>
          </a:solidFill>
          <a:latin typeface="+mn-lt"/>
          <a:ea typeface="+mn-ea"/>
          <a:cs typeface="+mn-cs"/>
        </a:defRPr>
      </a:lvl6pPr>
      <a:lvl7pPr marL="4277197" algn="l" defTabSz="1425732" rtl="0" eaLnBrk="1" latinLnBrk="0" hangingPunct="1">
        <a:defRPr sz="2807" kern="1200">
          <a:solidFill>
            <a:schemeClr val="tx1"/>
          </a:solidFill>
          <a:latin typeface="+mn-lt"/>
          <a:ea typeface="+mn-ea"/>
          <a:cs typeface="+mn-cs"/>
        </a:defRPr>
      </a:lvl7pPr>
      <a:lvl8pPr marL="4990064" algn="l" defTabSz="1425732" rtl="0" eaLnBrk="1" latinLnBrk="0" hangingPunct="1">
        <a:defRPr sz="2807" kern="1200">
          <a:solidFill>
            <a:schemeClr val="tx1"/>
          </a:solidFill>
          <a:latin typeface="+mn-lt"/>
          <a:ea typeface="+mn-ea"/>
          <a:cs typeface="+mn-cs"/>
        </a:defRPr>
      </a:lvl8pPr>
      <a:lvl9pPr marL="5702930" algn="l" defTabSz="1425732" rtl="0" eaLnBrk="1" latinLnBrk="0" hangingPunct="1">
        <a:defRPr sz="28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1069332" y="950525"/>
            <a:ext cx="16903639" cy="2270698"/>
          </a:xfrm>
          <a:prstGeom prst="rect">
            <a:avLst/>
          </a:prstGeom>
          <a:effectLst/>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bwMode="white">
          <a:xfrm>
            <a:off x="1069332" y="3340039"/>
            <a:ext cx="16903639" cy="5689944"/>
          </a:xfrm>
          <a:prstGeom prst="rect">
            <a:avLst/>
          </a:prstGeom>
        </p:spPr>
        <p:txBody>
          <a:bodyPr vert="horz" lIns="91440" tIns="45720" rIns="91440" bIns="45720" rtlCol="0" anchor="ct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3393383" y="9153749"/>
            <a:ext cx="2495104" cy="589127"/>
          </a:xfrm>
          <a:prstGeom prst="rect">
            <a:avLst/>
          </a:prstGeom>
        </p:spPr>
        <p:txBody>
          <a:bodyPr vert="horz" lIns="91440" tIns="45720" rIns="91440" bIns="45720" rtlCol="0" anchor="ctr"/>
          <a:lstStyle>
            <a:lvl1pPr algn="r">
              <a:defRPr sz="1559" b="0" i="0">
                <a:solidFill>
                  <a:schemeClr val="tx1"/>
                </a:solidFill>
                <a:effectLst/>
                <a:latin typeface="+mn-lt"/>
              </a:defRPr>
            </a:lvl1pPr>
          </a:lstStyle>
          <a:p>
            <a:fld id="{984B7D2A-0DF8-424B-9572-B79AEBB2D9DC}" type="datetimeFigureOut">
              <a:rPr lang="en-US" noProof="0" smtClean="0"/>
              <a:t>3/2/2026</a:t>
            </a:fld>
            <a:endParaRPr lang="en-US" noProof="0"/>
          </a:p>
        </p:txBody>
      </p:sp>
      <p:sp>
        <p:nvSpPr>
          <p:cNvPr id="5" name="Footer Placeholder 4"/>
          <p:cNvSpPr>
            <a:spLocks noGrp="1"/>
          </p:cNvSpPr>
          <p:nvPr>
            <p:ph type="ftr" sz="quarter" idx="3"/>
          </p:nvPr>
        </p:nvSpPr>
        <p:spPr>
          <a:xfrm>
            <a:off x="1069331" y="9153749"/>
            <a:ext cx="12205237" cy="589127"/>
          </a:xfrm>
          <a:prstGeom prst="rect">
            <a:avLst/>
          </a:prstGeom>
        </p:spPr>
        <p:txBody>
          <a:bodyPr vert="horz" lIns="91440" tIns="45720" rIns="91440" bIns="45720" rtlCol="0" anchor="ctr"/>
          <a:lstStyle>
            <a:lvl1pPr algn="l">
              <a:defRPr sz="1559" b="0" i="0">
                <a:solidFill>
                  <a:schemeClr val="tx1"/>
                </a:solidFill>
                <a:effectLst/>
                <a:latin typeface="+mn-lt"/>
              </a:defRPr>
            </a:lvl1pPr>
          </a:lstStyle>
          <a:p>
            <a:r>
              <a:rPr lang="en-US" noProof="0"/>
              <a:t>Add a Footer</a:t>
            </a:r>
          </a:p>
        </p:txBody>
      </p:sp>
      <p:sp>
        <p:nvSpPr>
          <p:cNvPr id="6" name="Slide Number Placeholder 5"/>
          <p:cNvSpPr>
            <a:spLocks noGrp="1"/>
          </p:cNvSpPr>
          <p:nvPr>
            <p:ph type="sldNum" sz="quarter" idx="4"/>
          </p:nvPr>
        </p:nvSpPr>
        <p:spPr>
          <a:xfrm>
            <a:off x="16007300" y="9153749"/>
            <a:ext cx="1965670" cy="589127"/>
          </a:xfrm>
          <a:prstGeom prst="rect">
            <a:avLst/>
          </a:prstGeom>
        </p:spPr>
        <p:txBody>
          <a:bodyPr vert="horz" lIns="91440" tIns="45720" rIns="91440" bIns="45720" rtlCol="0" anchor="ctr"/>
          <a:lstStyle>
            <a:lvl1pPr algn="r">
              <a:defRPr sz="1559" b="0" i="0">
                <a:solidFill>
                  <a:schemeClr val="tx1"/>
                </a:solidFill>
                <a:effectLst/>
                <a:latin typeface="+mn-lt"/>
              </a:defRPr>
            </a:lvl1pPr>
          </a:lstStyle>
          <a:p>
            <a:fld id="{5D99DD2A-B520-4620-9B43-64B657BA2D42}" type="slidenum">
              <a:rPr lang="en-US" noProof="0" smtClean="0"/>
              <a:t>‹#›</a:t>
            </a:fld>
            <a:endParaRPr lang="en-US" noProof="0"/>
          </a:p>
        </p:txBody>
      </p:sp>
    </p:spTree>
    <p:extLst>
      <p:ext uri="{BB962C8B-B14F-4D97-AF65-F5344CB8AC3E}">
        <p14:creationId xmlns:p14="http://schemas.microsoft.com/office/powerpoint/2010/main" val="3972319571"/>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712866" rtl="0" eaLnBrk="1" latinLnBrk="0" hangingPunct="1">
        <a:spcBef>
          <a:spcPct val="0"/>
        </a:spcBef>
        <a:buNone/>
        <a:defRPr sz="5613"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45541" indent="-445541" algn="l" defTabSz="712866" rtl="0" eaLnBrk="1" latinLnBrk="0" hangingPunct="1">
        <a:spcBef>
          <a:spcPts val="0"/>
        </a:spcBef>
        <a:spcAft>
          <a:spcPts val="1559"/>
        </a:spcAft>
        <a:buClr>
          <a:schemeClr val="tx1"/>
        </a:buClr>
        <a:buSzPct val="100000"/>
        <a:buFont typeface="Arial"/>
        <a:buChar char="•"/>
        <a:defRPr sz="2807" kern="1200" cap="none">
          <a:solidFill>
            <a:schemeClr val="tx1"/>
          </a:solidFill>
          <a:effectLst/>
          <a:latin typeface="+mn-lt"/>
          <a:ea typeface="+mn-ea"/>
          <a:cs typeface="+mn-cs"/>
        </a:defRPr>
      </a:lvl1pPr>
      <a:lvl2pPr marL="1158408" indent="-445541" algn="l" defTabSz="712866" rtl="0" eaLnBrk="1" latinLnBrk="0" hangingPunct="1">
        <a:spcBef>
          <a:spcPts val="0"/>
        </a:spcBef>
        <a:spcAft>
          <a:spcPts val="1559"/>
        </a:spcAft>
        <a:buClr>
          <a:schemeClr val="tx1"/>
        </a:buClr>
        <a:buSzPct val="100000"/>
        <a:buFont typeface="Arial"/>
        <a:buChar char="•"/>
        <a:defRPr sz="2495" kern="1200" cap="none">
          <a:solidFill>
            <a:schemeClr val="tx1"/>
          </a:solidFill>
          <a:effectLst/>
          <a:latin typeface="+mn-lt"/>
          <a:ea typeface="+mn-ea"/>
          <a:cs typeface="+mn-cs"/>
        </a:defRPr>
      </a:lvl2pPr>
      <a:lvl3pPr marL="1871274" indent="-445541" algn="l" defTabSz="712866" rtl="0" eaLnBrk="1" latinLnBrk="0" hangingPunct="1">
        <a:spcBef>
          <a:spcPts val="0"/>
        </a:spcBef>
        <a:spcAft>
          <a:spcPts val="1559"/>
        </a:spcAft>
        <a:buClr>
          <a:schemeClr val="tx1"/>
        </a:buClr>
        <a:buSzPct val="100000"/>
        <a:buFont typeface="Arial"/>
        <a:buChar char="•"/>
        <a:defRPr sz="2183" kern="1200" cap="none">
          <a:solidFill>
            <a:schemeClr val="tx1"/>
          </a:solidFill>
          <a:effectLst/>
          <a:latin typeface="+mn-lt"/>
          <a:ea typeface="+mn-ea"/>
          <a:cs typeface="+mn-cs"/>
        </a:defRPr>
      </a:lvl3pPr>
      <a:lvl4pPr marL="2405924" indent="-267325" algn="l" defTabSz="712866" rtl="0" eaLnBrk="1" latinLnBrk="0" hangingPunct="1">
        <a:spcBef>
          <a:spcPts val="0"/>
        </a:spcBef>
        <a:spcAft>
          <a:spcPts val="1559"/>
        </a:spcAft>
        <a:buClr>
          <a:schemeClr val="tx1"/>
        </a:buClr>
        <a:buSzPct val="100000"/>
        <a:buFont typeface="Arial"/>
        <a:buChar char="•"/>
        <a:defRPr sz="1871" kern="1200" cap="none">
          <a:solidFill>
            <a:schemeClr val="tx1"/>
          </a:solidFill>
          <a:effectLst/>
          <a:latin typeface="+mn-lt"/>
          <a:ea typeface="+mn-ea"/>
          <a:cs typeface="+mn-cs"/>
        </a:defRPr>
      </a:lvl4pPr>
      <a:lvl5pPr marL="3118790" indent="-267325" algn="l" defTabSz="712866" rtl="0" eaLnBrk="1" latinLnBrk="0" hangingPunct="1">
        <a:spcBef>
          <a:spcPts val="0"/>
        </a:spcBef>
        <a:spcAft>
          <a:spcPts val="1559"/>
        </a:spcAft>
        <a:buClr>
          <a:schemeClr val="tx1"/>
        </a:buClr>
        <a:buSzPct val="100000"/>
        <a:buFont typeface="Arial"/>
        <a:buChar char="•"/>
        <a:defRPr sz="1871" kern="1200" cap="none">
          <a:solidFill>
            <a:schemeClr val="tx1"/>
          </a:solidFill>
          <a:effectLst/>
          <a:latin typeface="+mn-lt"/>
          <a:ea typeface="+mn-ea"/>
          <a:cs typeface="+mn-cs"/>
        </a:defRPr>
      </a:lvl5pPr>
      <a:lvl6pPr marL="3920764" indent="-356433" algn="l" defTabSz="712866" rtl="0" eaLnBrk="1" latinLnBrk="0" hangingPunct="1">
        <a:spcBef>
          <a:spcPts val="0"/>
        </a:spcBef>
        <a:spcAft>
          <a:spcPts val="1559"/>
        </a:spcAft>
        <a:buClr>
          <a:schemeClr val="tx1"/>
        </a:buClr>
        <a:buSzPct val="100000"/>
        <a:buFont typeface="Arial"/>
        <a:buChar char="•"/>
        <a:defRPr sz="1871" kern="1200" cap="none">
          <a:solidFill>
            <a:schemeClr val="tx1"/>
          </a:solidFill>
          <a:effectLst/>
          <a:latin typeface="+mn-lt"/>
          <a:ea typeface="+mn-ea"/>
          <a:cs typeface="+mn-cs"/>
        </a:defRPr>
      </a:lvl6pPr>
      <a:lvl7pPr marL="4633631" indent="-356433" algn="l" defTabSz="712866" rtl="0" eaLnBrk="1" latinLnBrk="0" hangingPunct="1">
        <a:spcBef>
          <a:spcPts val="0"/>
        </a:spcBef>
        <a:spcAft>
          <a:spcPts val="1559"/>
        </a:spcAft>
        <a:buClr>
          <a:schemeClr val="tx1"/>
        </a:buClr>
        <a:buSzPct val="100000"/>
        <a:buFont typeface="Arial"/>
        <a:buChar char="•"/>
        <a:defRPr sz="1871" kern="1200" cap="none">
          <a:solidFill>
            <a:schemeClr val="tx1"/>
          </a:solidFill>
          <a:effectLst/>
          <a:latin typeface="+mn-lt"/>
          <a:ea typeface="+mn-ea"/>
          <a:cs typeface="+mn-cs"/>
        </a:defRPr>
      </a:lvl7pPr>
      <a:lvl8pPr marL="5346497" indent="-356433" algn="l" defTabSz="712866" rtl="0" eaLnBrk="1" latinLnBrk="0" hangingPunct="1">
        <a:spcBef>
          <a:spcPts val="0"/>
        </a:spcBef>
        <a:spcAft>
          <a:spcPts val="1559"/>
        </a:spcAft>
        <a:buClr>
          <a:schemeClr val="tx1"/>
        </a:buClr>
        <a:buSzPct val="100000"/>
        <a:buFont typeface="Arial"/>
        <a:buChar char="•"/>
        <a:defRPr sz="1871" kern="1200" cap="none">
          <a:solidFill>
            <a:schemeClr val="tx1"/>
          </a:solidFill>
          <a:effectLst/>
          <a:latin typeface="+mn-lt"/>
          <a:ea typeface="+mn-ea"/>
          <a:cs typeface="+mn-cs"/>
        </a:defRPr>
      </a:lvl8pPr>
      <a:lvl9pPr marL="6059363" indent="-356433" algn="l" defTabSz="712866" rtl="0" eaLnBrk="1" latinLnBrk="0" hangingPunct="1">
        <a:spcBef>
          <a:spcPts val="0"/>
        </a:spcBef>
        <a:spcAft>
          <a:spcPts val="1559"/>
        </a:spcAft>
        <a:buClr>
          <a:schemeClr val="tx1"/>
        </a:buClr>
        <a:buSzPct val="100000"/>
        <a:buFont typeface="Arial"/>
        <a:buChar char="•"/>
        <a:defRPr sz="1871" kern="1200" cap="none">
          <a:solidFill>
            <a:schemeClr val="tx1"/>
          </a:solidFill>
          <a:effectLst/>
          <a:latin typeface="+mn-lt"/>
          <a:ea typeface="+mn-ea"/>
          <a:cs typeface="+mn-cs"/>
        </a:defRPr>
      </a:lvl9pPr>
    </p:bodyStyle>
    <p:otherStyle>
      <a:defPPr>
        <a:defRPr lang="en-US"/>
      </a:defPPr>
      <a:lvl1pPr marL="0" algn="l" defTabSz="712866" rtl="0" eaLnBrk="1" latinLnBrk="0" hangingPunct="1">
        <a:defRPr sz="2807" kern="1200">
          <a:solidFill>
            <a:schemeClr val="tx1"/>
          </a:solidFill>
          <a:latin typeface="+mn-lt"/>
          <a:ea typeface="+mn-ea"/>
          <a:cs typeface="+mn-cs"/>
        </a:defRPr>
      </a:lvl1pPr>
      <a:lvl2pPr marL="712866" algn="l" defTabSz="712866" rtl="0" eaLnBrk="1" latinLnBrk="0" hangingPunct="1">
        <a:defRPr sz="2807" kern="1200">
          <a:solidFill>
            <a:schemeClr val="tx1"/>
          </a:solidFill>
          <a:latin typeface="+mn-lt"/>
          <a:ea typeface="+mn-ea"/>
          <a:cs typeface="+mn-cs"/>
        </a:defRPr>
      </a:lvl2pPr>
      <a:lvl3pPr marL="1425732" algn="l" defTabSz="712866" rtl="0" eaLnBrk="1" latinLnBrk="0" hangingPunct="1">
        <a:defRPr sz="2807" kern="1200">
          <a:solidFill>
            <a:schemeClr val="tx1"/>
          </a:solidFill>
          <a:latin typeface="+mn-lt"/>
          <a:ea typeface="+mn-ea"/>
          <a:cs typeface="+mn-cs"/>
        </a:defRPr>
      </a:lvl3pPr>
      <a:lvl4pPr marL="2138599" algn="l" defTabSz="712866" rtl="0" eaLnBrk="1" latinLnBrk="0" hangingPunct="1">
        <a:defRPr sz="2807" kern="1200">
          <a:solidFill>
            <a:schemeClr val="tx1"/>
          </a:solidFill>
          <a:latin typeface="+mn-lt"/>
          <a:ea typeface="+mn-ea"/>
          <a:cs typeface="+mn-cs"/>
        </a:defRPr>
      </a:lvl4pPr>
      <a:lvl5pPr marL="2851465" algn="l" defTabSz="712866" rtl="0" eaLnBrk="1" latinLnBrk="0" hangingPunct="1">
        <a:defRPr sz="2807" kern="1200">
          <a:solidFill>
            <a:schemeClr val="tx1"/>
          </a:solidFill>
          <a:latin typeface="+mn-lt"/>
          <a:ea typeface="+mn-ea"/>
          <a:cs typeface="+mn-cs"/>
        </a:defRPr>
      </a:lvl5pPr>
      <a:lvl6pPr marL="3564331" algn="l" defTabSz="712866" rtl="0" eaLnBrk="1" latinLnBrk="0" hangingPunct="1">
        <a:defRPr sz="2807" kern="1200">
          <a:solidFill>
            <a:schemeClr val="tx1"/>
          </a:solidFill>
          <a:latin typeface="+mn-lt"/>
          <a:ea typeface="+mn-ea"/>
          <a:cs typeface="+mn-cs"/>
        </a:defRPr>
      </a:lvl6pPr>
      <a:lvl7pPr marL="4277197" algn="l" defTabSz="712866" rtl="0" eaLnBrk="1" latinLnBrk="0" hangingPunct="1">
        <a:defRPr sz="2807" kern="1200">
          <a:solidFill>
            <a:schemeClr val="tx1"/>
          </a:solidFill>
          <a:latin typeface="+mn-lt"/>
          <a:ea typeface="+mn-ea"/>
          <a:cs typeface="+mn-cs"/>
        </a:defRPr>
      </a:lvl7pPr>
      <a:lvl8pPr marL="4990064" algn="l" defTabSz="712866" rtl="0" eaLnBrk="1" latinLnBrk="0" hangingPunct="1">
        <a:defRPr sz="2807" kern="1200">
          <a:solidFill>
            <a:schemeClr val="tx1"/>
          </a:solidFill>
          <a:latin typeface="+mn-lt"/>
          <a:ea typeface="+mn-ea"/>
          <a:cs typeface="+mn-cs"/>
        </a:defRPr>
      </a:lvl8pPr>
      <a:lvl9pPr marL="5702930" algn="l" defTabSz="712866" rtl="0" eaLnBrk="1" latinLnBrk="0" hangingPunct="1">
        <a:defRPr sz="2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nline.lifeliqe.com/app/scene/v_esmi_mesic?p=part_celek"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lansdownecentre.ca/"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catholiceducation.ca/"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B4187CC3-08C6-4C3B-8DBC-76E7516AA78E}"/>
              </a:ext>
            </a:extLst>
          </p:cNvPr>
          <p:cNvSpPr/>
          <p:nvPr/>
        </p:nvSpPr>
        <p:spPr>
          <a:xfrm>
            <a:off x="10059" y="-12722"/>
            <a:ext cx="7426308" cy="10693400"/>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1AB7EA"/>
          </a:solidFill>
        </p:spPr>
        <p:txBody>
          <a:bodyPr wrap="square" lIns="0" tIns="0" rIns="0" bIns="0" rtlCol="0"/>
          <a:lstStyle/>
          <a:p>
            <a:endParaRPr/>
          </a:p>
        </p:txBody>
      </p:sp>
      <p:pic>
        <p:nvPicPr>
          <p:cNvPr id="11" name="Picture 10">
            <a:hlinkClick r:id="rId3"/>
            <a:extLst>
              <a:ext uri="{FF2B5EF4-FFF2-40B4-BE49-F238E27FC236}">
                <a16:creationId xmlns:a16="http://schemas.microsoft.com/office/drawing/2014/main" id="{D846C23E-BBE8-4460-A37B-B5ADE4B4C551}"/>
              </a:ext>
            </a:extLst>
          </p:cNvPr>
          <p:cNvPicPr>
            <a:picLocks noChangeAspect="1"/>
          </p:cNvPicPr>
          <p:nvPr/>
        </p:nvPicPr>
        <p:blipFill rotWithShape="1">
          <a:blip r:embed="rId4">
            <a:extLst>
              <a:ext uri="{28A0092B-C50C-407E-A947-70E740481C1C}">
                <a14:useLocalDpi xmlns:a14="http://schemas.microsoft.com/office/drawing/2010/main" val="0"/>
              </a:ext>
            </a:extLst>
          </a:blip>
          <a:srcRect b="16538"/>
          <a:stretch/>
        </p:blipFill>
        <p:spPr>
          <a:xfrm>
            <a:off x="7465677" y="3839918"/>
            <a:ext cx="11584005" cy="6840760"/>
          </a:xfrm>
          <a:prstGeom prst="rect">
            <a:avLst/>
          </a:prstGeom>
        </p:spPr>
      </p:pic>
      <p:pic>
        <p:nvPicPr>
          <p:cNvPr id="13" name="Picture 12" descr="A picture containing clock&#10;&#10;Description automatically generated">
            <a:extLst>
              <a:ext uri="{FF2B5EF4-FFF2-40B4-BE49-F238E27FC236}">
                <a16:creationId xmlns:a16="http://schemas.microsoft.com/office/drawing/2014/main" id="{EBFAC969-18AD-4757-99B0-4AB844BA4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7447" y="-436646"/>
            <a:ext cx="12597143" cy="8209138"/>
          </a:xfrm>
          <a:prstGeom prst="rect">
            <a:avLst/>
          </a:prstGeom>
        </p:spPr>
      </p:pic>
      <p:sp>
        <p:nvSpPr>
          <p:cNvPr id="27" name="object 2">
            <a:extLst>
              <a:ext uri="{FF2B5EF4-FFF2-40B4-BE49-F238E27FC236}">
                <a16:creationId xmlns:a16="http://schemas.microsoft.com/office/drawing/2014/main" id="{38FDABC3-7753-4767-AE2F-47791C5FCA64}"/>
              </a:ext>
            </a:extLst>
          </p:cNvPr>
          <p:cNvSpPr/>
          <p:nvPr/>
        </p:nvSpPr>
        <p:spPr>
          <a:xfrm>
            <a:off x="584077" y="954212"/>
            <a:ext cx="6737076" cy="5077574"/>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US" sz="8000">
                <a:solidFill>
                  <a:schemeClr val="bg1"/>
                </a:solidFill>
                <a:latin typeface="Arial" panose="020B0604020202020204" pitchFamily="34" charset="0"/>
                <a:cs typeface="Arial" panose="020B0604020202020204" pitchFamily="34" charset="0"/>
              </a:rPr>
              <a:t>Welcome to Kindergarten and to our Catholic School Community</a:t>
            </a:r>
            <a:endParaRPr sz="8000">
              <a:solidFill>
                <a:schemeClr val="bg1"/>
              </a:solidFill>
              <a:latin typeface="Arial" panose="020B0604020202020204" pitchFamily="34" charset="0"/>
              <a:cs typeface="Arial" panose="020B0604020202020204" pitchFamily="34" charset="0"/>
            </a:endParaRPr>
          </a:p>
        </p:txBody>
      </p:sp>
      <p:sp>
        <p:nvSpPr>
          <p:cNvPr id="28" name="object 2">
            <a:extLst>
              <a:ext uri="{FF2B5EF4-FFF2-40B4-BE49-F238E27FC236}">
                <a16:creationId xmlns:a16="http://schemas.microsoft.com/office/drawing/2014/main" id="{621C6857-5750-4309-B465-9D5A48DA9A92}"/>
              </a:ext>
            </a:extLst>
          </p:cNvPr>
          <p:cNvSpPr/>
          <p:nvPr/>
        </p:nvSpPr>
        <p:spPr>
          <a:xfrm>
            <a:off x="706163" y="9250810"/>
            <a:ext cx="6195178" cy="1112119"/>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US" sz="2400">
                <a:solidFill>
                  <a:schemeClr val="bg1"/>
                </a:solidFill>
                <a:latin typeface="Arial" panose="020B0604020202020204" pitchFamily="34" charset="0"/>
                <a:cs typeface="Arial" panose="020B0604020202020204" pitchFamily="34" charset="0"/>
              </a:rPr>
              <a:t>Brant Haldimand Norfolk </a:t>
            </a:r>
            <a:br>
              <a:rPr lang="en-US" sz="2400">
                <a:solidFill>
                  <a:schemeClr val="bg1"/>
                </a:solidFill>
                <a:latin typeface="Arial" panose="020B0604020202020204" pitchFamily="34" charset="0"/>
                <a:cs typeface="Arial" panose="020B0604020202020204" pitchFamily="34" charset="0"/>
              </a:rPr>
            </a:br>
            <a:r>
              <a:rPr lang="en-US" sz="3200">
                <a:solidFill>
                  <a:schemeClr val="bg1"/>
                </a:solidFill>
                <a:latin typeface="Arial" panose="020B0604020202020204" pitchFamily="34" charset="0"/>
                <a:cs typeface="Arial" panose="020B0604020202020204" pitchFamily="34" charset="0"/>
              </a:rPr>
              <a:t>Catholic District School Board</a:t>
            </a:r>
            <a:endParaRPr sz="3200">
              <a:solidFill>
                <a:schemeClr val="bg1"/>
              </a:solidFill>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2E21B033-97AD-463D-B1F5-BC3E3E8055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7471" y="7957486"/>
            <a:ext cx="1563879" cy="15638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hat is eating some grass&#10;&#10;Description automatically generated">
            <a:extLst>
              <a:ext uri="{FF2B5EF4-FFF2-40B4-BE49-F238E27FC236}">
                <a16:creationId xmlns:a16="http://schemas.microsoft.com/office/drawing/2014/main" id="{A81C3F77-327E-4C31-A06F-435F135B96DC}"/>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t="5874" b="21001"/>
          <a:stretch/>
        </p:blipFill>
        <p:spPr>
          <a:xfrm>
            <a:off x="-1" y="0"/>
            <a:ext cx="19010313" cy="10693400"/>
          </a:xfrm>
          <a:prstGeom prst="rect">
            <a:avLst/>
          </a:prstGeom>
        </p:spPr>
      </p:pic>
      <p:sp>
        <p:nvSpPr>
          <p:cNvPr id="28" name="object 2">
            <a:extLst>
              <a:ext uri="{FF2B5EF4-FFF2-40B4-BE49-F238E27FC236}">
                <a16:creationId xmlns:a16="http://schemas.microsoft.com/office/drawing/2014/main" id="{49A7C106-9744-4C51-BC32-D6B81D28C705}"/>
              </a:ext>
            </a:extLst>
          </p:cNvPr>
          <p:cNvSpPr/>
          <p:nvPr/>
        </p:nvSpPr>
        <p:spPr>
          <a:xfrm>
            <a:off x="9937204" y="2920178"/>
            <a:ext cx="9073109" cy="7773222"/>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8CC63F">
              <a:alpha val="95000"/>
            </a:srgbClr>
          </a:solidFill>
        </p:spPr>
        <p:txBody>
          <a:bodyPr wrap="square" lIns="0" tIns="0" rIns="0" bIns="0" rtlCol="0"/>
          <a:lstStyle/>
          <a:p>
            <a:endParaRPr/>
          </a:p>
        </p:txBody>
      </p:sp>
      <p:sp>
        <p:nvSpPr>
          <p:cNvPr id="12" name="TextBox 11">
            <a:extLst>
              <a:ext uri="{FF2B5EF4-FFF2-40B4-BE49-F238E27FC236}">
                <a16:creationId xmlns:a16="http://schemas.microsoft.com/office/drawing/2014/main" id="{97FBE98A-1ADD-484C-90C5-39EE8906A509}"/>
              </a:ext>
            </a:extLst>
          </p:cNvPr>
          <p:cNvSpPr txBox="1"/>
          <p:nvPr/>
        </p:nvSpPr>
        <p:spPr>
          <a:xfrm>
            <a:off x="10297143" y="3258468"/>
            <a:ext cx="8713068" cy="6709529"/>
          </a:xfrm>
          <a:prstGeom prst="rect">
            <a:avLst/>
          </a:prstGeom>
          <a:noFill/>
        </p:spPr>
        <p:txBody>
          <a:bodyPr wrap="square" rtlCol="0">
            <a:spAutoFit/>
          </a:bodyPr>
          <a:lstStyle/>
          <a:p>
            <a:r>
              <a:rPr lang="en-CA" sz="4300">
                <a:solidFill>
                  <a:schemeClr val="bg1"/>
                </a:solidFill>
                <a:latin typeface="Arial" panose="020B0604020202020204" pitchFamily="34" charset="0"/>
                <a:cs typeface="Arial" panose="020B0604020202020204" pitchFamily="34" charset="0"/>
              </a:rPr>
              <a:t>Children explore and learn through their connections to others and roles as community members. Through play and interactions with peers, they learn about relationships as they build an understanding of the contributions they can make to various groups, the wider community and the world around them.</a:t>
            </a:r>
          </a:p>
        </p:txBody>
      </p:sp>
      <p:sp>
        <p:nvSpPr>
          <p:cNvPr id="22" name="Rectangle 21">
            <a:extLst>
              <a:ext uri="{FF2B5EF4-FFF2-40B4-BE49-F238E27FC236}">
                <a16:creationId xmlns:a16="http://schemas.microsoft.com/office/drawing/2014/main" id="{AA7EDE42-6C60-44E0-AB3F-F95DB6250283}"/>
              </a:ext>
            </a:extLst>
          </p:cNvPr>
          <p:cNvSpPr/>
          <p:nvPr/>
        </p:nvSpPr>
        <p:spPr>
          <a:xfrm>
            <a:off x="9937204" y="284390"/>
            <a:ext cx="9073007" cy="2398014"/>
          </a:xfrm>
          <a:prstGeom prst="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bject 2">
            <a:extLst>
              <a:ext uri="{FF2B5EF4-FFF2-40B4-BE49-F238E27FC236}">
                <a16:creationId xmlns:a16="http://schemas.microsoft.com/office/drawing/2014/main" id="{4CE880E1-21ED-47BF-8AFE-A4D6752830B2}"/>
              </a:ext>
            </a:extLst>
          </p:cNvPr>
          <p:cNvSpPr/>
          <p:nvPr/>
        </p:nvSpPr>
        <p:spPr>
          <a:xfrm>
            <a:off x="10297244" y="522164"/>
            <a:ext cx="8015934" cy="1440160"/>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CA" sz="5400" b="1">
                <a:solidFill>
                  <a:schemeClr val="bg1"/>
                </a:solidFill>
                <a:latin typeface="Arial" panose="020B0604020202020204" pitchFamily="34" charset="0"/>
                <a:cs typeface="Arial" panose="020B0604020202020204" pitchFamily="34" charset="0"/>
              </a:rPr>
              <a:t>STRAND</a:t>
            </a:r>
            <a:r>
              <a:rPr lang="en-CA" sz="5400">
                <a:solidFill>
                  <a:schemeClr val="bg1"/>
                </a:solidFill>
                <a:latin typeface="Arial" panose="020B0604020202020204" pitchFamily="34" charset="0"/>
                <a:cs typeface="Arial" panose="020B0604020202020204" pitchFamily="34" charset="0"/>
              </a:rPr>
              <a:t> - </a:t>
            </a:r>
            <a:r>
              <a:rPr lang="en-CA" sz="5400" b="1">
                <a:solidFill>
                  <a:schemeClr val="bg1"/>
                </a:solidFill>
                <a:latin typeface="Arial" panose="020B0604020202020204" pitchFamily="34" charset="0"/>
                <a:cs typeface="Arial" panose="020B0604020202020204" pitchFamily="34" charset="0"/>
              </a:rPr>
              <a:t>Belonging and Contributing</a:t>
            </a:r>
            <a:endParaRPr lang="en-US" sz="5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4886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4D21D-C600-4613-877C-7A15615C9DCC}"/>
              </a:ext>
            </a:extLst>
          </p:cNvPr>
          <p:cNvPicPr>
            <a:picLocks noChangeAspect="1"/>
          </p:cNvPicPr>
          <p:nvPr/>
        </p:nvPicPr>
        <p:blipFill rotWithShape="1">
          <a:blip r:embed="rId3">
            <a:extLst>
              <a:ext uri="{28A0092B-C50C-407E-A947-70E740481C1C}">
                <a14:useLocalDpi xmlns:a14="http://schemas.microsoft.com/office/drawing/2010/main" val="0"/>
              </a:ext>
            </a:extLst>
          </a:blip>
          <a:srcRect l="-385" t="15385" r="17020" b="12650"/>
          <a:stretch/>
        </p:blipFill>
        <p:spPr>
          <a:xfrm flipH="1">
            <a:off x="-71960" y="17884"/>
            <a:ext cx="19226187" cy="10653500"/>
          </a:xfrm>
          <a:prstGeom prst="rect">
            <a:avLst/>
          </a:prstGeom>
        </p:spPr>
      </p:pic>
      <p:sp>
        <p:nvSpPr>
          <p:cNvPr id="28" name="object 2">
            <a:extLst>
              <a:ext uri="{FF2B5EF4-FFF2-40B4-BE49-F238E27FC236}">
                <a16:creationId xmlns:a16="http://schemas.microsoft.com/office/drawing/2014/main" id="{49A7C106-9744-4C51-BC32-D6B81D28C705}"/>
              </a:ext>
            </a:extLst>
          </p:cNvPr>
          <p:cNvSpPr/>
          <p:nvPr/>
        </p:nvSpPr>
        <p:spPr>
          <a:xfrm>
            <a:off x="9937204" y="2920178"/>
            <a:ext cx="9145016" cy="7773222"/>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1AB7EA">
              <a:alpha val="95000"/>
            </a:srgbClr>
          </a:solidFill>
        </p:spPr>
        <p:txBody>
          <a:bodyPr wrap="square" lIns="0" tIns="0" rIns="0" bIns="0" rtlCol="0"/>
          <a:lstStyle/>
          <a:p>
            <a:endParaRPr/>
          </a:p>
        </p:txBody>
      </p:sp>
      <p:sp>
        <p:nvSpPr>
          <p:cNvPr id="12" name="TextBox 11">
            <a:extLst>
              <a:ext uri="{FF2B5EF4-FFF2-40B4-BE49-F238E27FC236}">
                <a16:creationId xmlns:a16="http://schemas.microsoft.com/office/drawing/2014/main" id="{97FBE98A-1ADD-484C-90C5-39EE8906A509}"/>
              </a:ext>
            </a:extLst>
          </p:cNvPr>
          <p:cNvSpPr txBox="1"/>
          <p:nvPr/>
        </p:nvSpPr>
        <p:spPr>
          <a:xfrm>
            <a:off x="10297245" y="3375080"/>
            <a:ext cx="8352928" cy="5509200"/>
          </a:xfrm>
          <a:prstGeom prst="rect">
            <a:avLst/>
          </a:prstGeom>
          <a:noFill/>
        </p:spPr>
        <p:txBody>
          <a:bodyPr wrap="square" rtlCol="0">
            <a:spAutoFit/>
          </a:bodyPr>
          <a:lstStyle/>
          <a:p>
            <a:r>
              <a:rPr lang="en-CA" sz="4400">
                <a:solidFill>
                  <a:schemeClr val="bg1"/>
                </a:solidFill>
                <a:latin typeface="Arial" panose="020B0604020202020204" pitchFamily="34" charset="0"/>
                <a:cs typeface="Arial" panose="020B0604020202020204" pitchFamily="34" charset="0"/>
              </a:rPr>
              <a:t>Children develop a sense of </a:t>
            </a:r>
            <a:br>
              <a:rPr lang="en-CA" sz="4400">
                <a:solidFill>
                  <a:schemeClr val="bg1"/>
                </a:solidFill>
                <a:latin typeface="Arial" panose="020B0604020202020204" pitchFamily="34" charset="0"/>
                <a:cs typeface="Arial" panose="020B0604020202020204" pitchFamily="34" charset="0"/>
              </a:rPr>
            </a:br>
            <a:r>
              <a:rPr lang="en-CA" sz="4400">
                <a:solidFill>
                  <a:schemeClr val="bg1"/>
                </a:solidFill>
                <a:latin typeface="Arial" panose="020B0604020202020204" pitchFamily="34" charset="0"/>
                <a:cs typeface="Arial" panose="020B0604020202020204" pitchFamily="34" charset="0"/>
              </a:rPr>
              <a:t>self-awareness and an understanding of the importance of physical and mental health and wellness. They learn important life skills including how to regulate their emotions and how to adapt to distractions. </a:t>
            </a:r>
          </a:p>
        </p:txBody>
      </p:sp>
      <p:sp>
        <p:nvSpPr>
          <p:cNvPr id="22" name="Rectangle 21">
            <a:extLst>
              <a:ext uri="{FF2B5EF4-FFF2-40B4-BE49-F238E27FC236}">
                <a16:creationId xmlns:a16="http://schemas.microsoft.com/office/drawing/2014/main" id="{AA7EDE42-6C60-44E0-AB3F-F95DB6250283}"/>
              </a:ext>
            </a:extLst>
          </p:cNvPr>
          <p:cNvSpPr/>
          <p:nvPr/>
        </p:nvSpPr>
        <p:spPr>
          <a:xfrm>
            <a:off x="9937205" y="284390"/>
            <a:ext cx="9145016" cy="2398014"/>
          </a:xfrm>
          <a:prstGeom prst="rect">
            <a:avLst/>
          </a:prstGeom>
          <a:solidFill>
            <a:srgbClr val="1AB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bject 2">
            <a:extLst>
              <a:ext uri="{FF2B5EF4-FFF2-40B4-BE49-F238E27FC236}">
                <a16:creationId xmlns:a16="http://schemas.microsoft.com/office/drawing/2014/main" id="{4CE880E1-21ED-47BF-8AFE-A4D6752830B2}"/>
              </a:ext>
            </a:extLst>
          </p:cNvPr>
          <p:cNvSpPr/>
          <p:nvPr/>
        </p:nvSpPr>
        <p:spPr>
          <a:xfrm>
            <a:off x="10009213" y="619301"/>
            <a:ext cx="9073007" cy="1728192"/>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CA" sz="5400" b="1">
                <a:solidFill>
                  <a:schemeClr val="bg1"/>
                </a:solidFill>
                <a:latin typeface="Arial" panose="020B0604020202020204" pitchFamily="34" charset="0"/>
                <a:cs typeface="Arial" panose="020B0604020202020204" pitchFamily="34" charset="0"/>
              </a:rPr>
              <a:t>STRAND</a:t>
            </a:r>
            <a:r>
              <a:rPr lang="en-CA" sz="5400">
                <a:solidFill>
                  <a:schemeClr val="bg1"/>
                </a:solidFill>
                <a:latin typeface="Arial" panose="020B0604020202020204" pitchFamily="34" charset="0"/>
                <a:cs typeface="Arial" panose="020B0604020202020204" pitchFamily="34" charset="0"/>
              </a:rPr>
              <a:t> - </a:t>
            </a:r>
            <a:r>
              <a:rPr lang="en-CA" sz="5400" b="1">
                <a:solidFill>
                  <a:schemeClr val="bg1"/>
                </a:solidFill>
                <a:latin typeface="Arial" panose="020B0604020202020204" pitchFamily="34" charset="0"/>
                <a:cs typeface="Arial" panose="020B0604020202020204" pitchFamily="34" charset="0"/>
              </a:rPr>
              <a:t>Self-Regulation and Well-Being</a:t>
            </a:r>
            <a:endParaRPr lang="en-US" sz="5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039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CA215F-2B9B-4B6D-ACC7-87BDF849812B}"/>
              </a:ext>
            </a:extLst>
          </p:cNvPr>
          <p:cNvPicPr>
            <a:picLocks noChangeAspect="1"/>
          </p:cNvPicPr>
          <p:nvPr/>
        </p:nvPicPr>
        <p:blipFill rotWithShape="1">
          <a:blip r:embed="rId3">
            <a:extLst>
              <a:ext uri="{28A0092B-C50C-407E-A947-70E740481C1C}">
                <a14:useLocalDpi xmlns:a14="http://schemas.microsoft.com/office/drawing/2010/main" val="0"/>
              </a:ext>
            </a:extLst>
          </a:blip>
          <a:srcRect l="2644" t="23715" r="11967" b="11959"/>
          <a:stretch/>
        </p:blipFill>
        <p:spPr>
          <a:xfrm flipH="1">
            <a:off x="-1" y="1"/>
            <a:ext cx="19010314" cy="10693400"/>
          </a:xfrm>
          <a:prstGeom prst="rect">
            <a:avLst/>
          </a:prstGeom>
        </p:spPr>
      </p:pic>
      <p:sp>
        <p:nvSpPr>
          <p:cNvPr id="28" name="object 2">
            <a:extLst>
              <a:ext uri="{FF2B5EF4-FFF2-40B4-BE49-F238E27FC236}">
                <a16:creationId xmlns:a16="http://schemas.microsoft.com/office/drawing/2014/main" id="{49A7C106-9744-4C51-BC32-D6B81D28C705}"/>
              </a:ext>
            </a:extLst>
          </p:cNvPr>
          <p:cNvSpPr/>
          <p:nvPr/>
        </p:nvSpPr>
        <p:spPr>
          <a:xfrm>
            <a:off x="9937204" y="2920178"/>
            <a:ext cx="9073109" cy="7773222"/>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C425">
              <a:alpha val="95000"/>
            </a:srgbClr>
          </a:solidFill>
        </p:spPr>
        <p:txBody>
          <a:bodyPr wrap="square" lIns="0" tIns="0" rIns="0" bIns="0" rtlCol="0"/>
          <a:lstStyle/>
          <a:p>
            <a:endParaRPr/>
          </a:p>
        </p:txBody>
      </p:sp>
      <p:sp>
        <p:nvSpPr>
          <p:cNvPr id="12" name="TextBox 11">
            <a:extLst>
              <a:ext uri="{FF2B5EF4-FFF2-40B4-BE49-F238E27FC236}">
                <a16:creationId xmlns:a16="http://schemas.microsoft.com/office/drawing/2014/main" id="{97FBE98A-1ADD-484C-90C5-39EE8906A509}"/>
              </a:ext>
            </a:extLst>
          </p:cNvPr>
          <p:cNvSpPr txBox="1"/>
          <p:nvPr/>
        </p:nvSpPr>
        <p:spPr>
          <a:xfrm>
            <a:off x="10297244" y="3375080"/>
            <a:ext cx="8713069" cy="6863417"/>
          </a:xfrm>
          <a:prstGeom prst="rect">
            <a:avLst/>
          </a:prstGeom>
          <a:noFill/>
        </p:spPr>
        <p:txBody>
          <a:bodyPr wrap="square" rtlCol="0">
            <a:spAutoFit/>
          </a:bodyPr>
          <a:lstStyle/>
          <a:p>
            <a:r>
              <a:rPr lang="en-CA" sz="4400">
                <a:solidFill>
                  <a:schemeClr val="bg1"/>
                </a:solidFill>
                <a:latin typeface="Arial" panose="020B0604020202020204" pitchFamily="34" charset="0"/>
                <a:cs typeface="Arial" panose="020B0604020202020204" pitchFamily="34" charset="0"/>
              </a:rPr>
              <a:t>Children think critically about the world around them and communicate their learning in different ways. They use language and materials to express ideas and emotions and develop reading and writing skills. Using numbers and patterns in play strengthens their growing mathematical skills.</a:t>
            </a:r>
          </a:p>
        </p:txBody>
      </p:sp>
      <p:sp>
        <p:nvSpPr>
          <p:cNvPr id="22" name="Rectangle 21">
            <a:extLst>
              <a:ext uri="{FF2B5EF4-FFF2-40B4-BE49-F238E27FC236}">
                <a16:creationId xmlns:a16="http://schemas.microsoft.com/office/drawing/2014/main" id="{AA7EDE42-6C60-44E0-AB3F-F95DB6250283}"/>
              </a:ext>
            </a:extLst>
          </p:cNvPr>
          <p:cNvSpPr/>
          <p:nvPr/>
        </p:nvSpPr>
        <p:spPr>
          <a:xfrm>
            <a:off x="9937204" y="284390"/>
            <a:ext cx="9073007" cy="2398014"/>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bject 2">
            <a:extLst>
              <a:ext uri="{FF2B5EF4-FFF2-40B4-BE49-F238E27FC236}">
                <a16:creationId xmlns:a16="http://schemas.microsoft.com/office/drawing/2014/main" id="{4CE880E1-21ED-47BF-8AFE-A4D6752830B2}"/>
              </a:ext>
            </a:extLst>
          </p:cNvPr>
          <p:cNvSpPr/>
          <p:nvPr/>
        </p:nvSpPr>
        <p:spPr>
          <a:xfrm>
            <a:off x="10405306" y="284389"/>
            <a:ext cx="8496944" cy="1440160"/>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CA" sz="5400" b="1">
                <a:solidFill>
                  <a:schemeClr val="bg1"/>
                </a:solidFill>
                <a:latin typeface="Arial" panose="020B0604020202020204" pitchFamily="34" charset="0"/>
                <a:cs typeface="Arial" panose="020B0604020202020204" pitchFamily="34" charset="0"/>
              </a:rPr>
              <a:t>STRAND</a:t>
            </a:r>
            <a:r>
              <a:rPr lang="en-CA" sz="5400">
                <a:solidFill>
                  <a:schemeClr val="bg1"/>
                </a:solidFill>
                <a:latin typeface="Arial" panose="020B0604020202020204" pitchFamily="34" charset="0"/>
                <a:cs typeface="Arial" panose="020B0604020202020204" pitchFamily="34" charset="0"/>
              </a:rPr>
              <a:t> – </a:t>
            </a:r>
            <a:r>
              <a:rPr lang="en-CA" sz="5400" b="1">
                <a:solidFill>
                  <a:schemeClr val="bg1"/>
                </a:solidFill>
                <a:latin typeface="Arial" panose="020B0604020202020204" pitchFamily="34" charset="0"/>
                <a:cs typeface="Arial" panose="020B0604020202020204" pitchFamily="34" charset="0"/>
              </a:rPr>
              <a:t>Foundations of Language and Mathematics</a:t>
            </a:r>
            <a:endParaRPr lang="en-US" sz="5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352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B27EDE-C0DE-4A50-8BCF-FC9815A99A56}"/>
              </a:ext>
            </a:extLst>
          </p:cNvPr>
          <p:cNvPicPr>
            <a:picLocks noChangeAspect="1"/>
          </p:cNvPicPr>
          <p:nvPr/>
        </p:nvPicPr>
        <p:blipFill rotWithShape="1">
          <a:blip r:embed="rId3">
            <a:extLst>
              <a:ext uri="{28A0092B-C50C-407E-A947-70E740481C1C}">
                <a14:useLocalDpi xmlns:a14="http://schemas.microsoft.com/office/drawing/2010/main" val="0"/>
              </a:ext>
            </a:extLst>
          </a:blip>
          <a:srcRect l="8999" t="13884" r="8306" b="15755"/>
          <a:stretch/>
        </p:blipFill>
        <p:spPr>
          <a:xfrm>
            <a:off x="-215924" y="-1"/>
            <a:ext cx="19226135" cy="10693401"/>
          </a:xfrm>
          <a:prstGeom prst="rect">
            <a:avLst/>
          </a:prstGeom>
        </p:spPr>
      </p:pic>
      <p:sp>
        <p:nvSpPr>
          <p:cNvPr id="28" name="object 2">
            <a:extLst>
              <a:ext uri="{FF2B5EF4-FFF2-40B4-BE49-F238E27FC236}">
                <a16:creationId xmlns:a16="http://schemas.microsoft.com/office/drawing/2014/main" id="{49A7C106-9744-4C51-BC32-D6B81D28C705}"/>
              </a:ext>
            </a:extLst>
          </p:cNvPr>
          <p:cNvSpPr/>
          <p:nvPr/>
        </p:nvSpPr>
        <p:spPr>
          <a:xfrm>
            <a:off x="9937204" y="2920178"/>
            <a:ext cx="9073109" cy="7773222"/>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00245D">
              <a:alpha val="95000"/>
            </a:srgbClr>
          </a:solidFill>
        </p:spPr>
        <p:txBody>
          <a:bodyPr wrap="square" lIns="0" tIns="0" rIns="0" bIns="0" rtlCol="0"/>
          <a:lstStyle/>
          <a:p>
            <a:endParaRPr/>
          </a:p>
        </p:txBody>
      </p:sp>
      <p:sp>
        <p:nvSpPr>
          <p:cNvPr id="12" name="TextBox 11">
            <a:extLst>
              <a:ext uri="{FF2B5EF4-FFF2-40B4-BE49-F238E27FC236}">
                <a16:creationId xmlns:a16="http://schemas.microsoft.com/office/drawing/2014/main" id="{97FBE98A-1ADD-484C-90C5-39EE8906A509}"/>
              </a:ext>
            </a:extLst>
          </p:cNvPr>
          <p:cNvSpPr txBox="1"/>
          <p:nvPr/>
        </p:nvSpPr>
        <p:spPr>
          <a:xfrm>
            <a:off x="10331141" y="3459763"/>
            <a:ext cx="8280920" cy="5509200"/>
          </a:xfrm>
          <a:prstGeom prst="rect">
            <a:avLst/>
          </a:prstGeom>
          <a:noFill/>
        </p:spPr>
        <p:txBody>
          <a:bodyPr wrap="square" lIns="91440" tIns="45720" rIns="91440" bIns="45720" rtlCol="0" anchor="t">
            <a:spAutoFit/>
          </a:bodyPr>
          <a:lstStyle/>
          <a:p>
            <a:r>
              <a:rPr lang="en-CA" sz="4400">
                <a:solidFill>
                  <a:schemeClr val="bg1"/>
                </a:solidFill>
                <a:latin typeface="Arial"/>
                <a:cs typeface="Arial"/>
              </a:rPr>
              <a:t>Children make meaning of </a:t>
            </a:r>
            <a:br>
              <a:rPr lang="en-CA" sz="4400">
                <a:latin typeface="Arial" panose="020B0604020202020204" pitchFamily="34" charset="0"/>
                <a:cs typeface="Arial" panose="020B0604020202020204" pitchFamily="34" charset="0"/>
              </a:rPr>
            </a:br>
            <a:r>
              <a:rPr lang="en-CA" sz="4400">
                <a:solidFill>
                  <a:schemeClr val="bg1"/>
                </a:solidFill>
                <a:latin typeface="Arial"/>
                <a:cs typeface="Arial"/>
              </a:rPr>
              <a:t>the world around them by observing, questioning, planning, exploring, testing theories, and solving problems.  They use their natural </a:t>
            </a:r>
            <a:br>
              <a:rPr lang="en-CA" sz="4400">
                <a:latin typeface="Arial" panose="020B0604020202020204" pitchFamily="34" charset="0"/>
                <a:cs typeface="Arial" panose="020B0604020202020204" pitchFamily="34" charset="0"/>
              </a:rPr>
            </a:br>
            <a:r>
              <a:rPr lang="en-CA" sz="4400">
                <a:solidFill>
                  <a:schemeClr val="bg1"/>
                </a:solidFill>
                <a:latin typeface="Arial"/>
                <a:cs typeface="Arial"/>
              </a:rPr>
              <a:t>curiosity to investigate new </a:t>
            </a:r>
            <a:br>
              <a:rPr lang="en-CA" sz="4400">
                <a:latin typeface="Arial" panose="020B0604020202020204" pitchFamily="34" charset="0"/>
                <a:cs typeface="Arial" panose="020B0604020202020204" pitchFamily="34" charset="0"/>
              </a:rPr>
            </a:br>
            <a:r>
              <a:rPr lang="en-CA" sz="4400">
                <a:solidFill>
                  <a:schemeClr val="bg1"/>
                </a:solidFill>
                <a:latin typeface="Arial"/>
                <a:cs typeface="Arial"/>
              </a:rPr>
              <a:t>and complex ideas.</a:t>
            </a:r>
          </a:p>
        </p:txBody>
      </p:sp>
      <p:sp>
        <p:nvSpPr>
          <p:cNvPr id="22" name="Rectangle 21">
            <a:extLst>
              <a:ext uri="{FF2B5EF4-FFF2-40B4-BE49-F238E27FC236}">
                <a16:creationId xmlns:a16="http://schemas.microsoft.com/office/drawing/2014/main" id="{AA7EDE42-6C60-44E0-AB3F-F95DB6250283}"/>
              </a:ext>
            </a:extLst>
          </p:cNvPr>
          <p:cNvSpPr/>
          <p:nvPr/>
        </p:nvSpPr>
        <p:spPr>
          <a:xfrm>
            <a:off x="9937204" y="284390"/>
            <a:ext cx="9073007" cy="2398014"/>
          </a:xfrm>
          <a:prstGeom prst="rect">
            <a:avLst/>
          </a:prstGeom>
          <a:solidFill>
            <a:srgbClr val="00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bject 2">
            <a:extLst>
              <a:ext uri="{FF2B5EF4-FFF2-40B4-BE49-F238E27FC236}">
                <a16:creationId xmlns:a16="http://schemas.microsoft.com/office/drawing/2014/main" id="{4CE880E1-21ED-47BF-8AFE-A4D6752830B2}"/>
              </a:ext>
            </a:extLst>
          </p:cNvPr>
          <p:cNvSpPr/>
          <p:nvPr/>
        </p:nvSpPr>
        <p:spPr>
          <a:xfrm>
            <a:off x="10297244" y="522164"/>
            <a:ext cx="8640960" cy="1440160"/>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CA" sz="5400" b="1">
                <a:solidFill>
                  <a:schemeClr val="bg1"/>
                </a:solidFill>
                <a:latin typeface="Arial" panose="020B0604020202020204" pitchFamily="34" charset="0"/>
                <a:cs typeface="Arial" panose="020B0604020202020204" pitchFamily="34" charset="0"/>
              </a:rPr>
              <a:t>STRAND</a:t>
            </a:r>
            <a:r>
              <a:rPr lang="en-CA" sz="5400">
                <a:solidFill>
                  <a:schemeClr val="bg1"/>
                </a:solidFill>
                <a:latin typeface="Arial" panose="020B0604020202020204" pitchFamily="34" charset="0"/>
                <a:cs typeface="Arial" panose="020B0604020202020204" pitchFamily="34" charset="0"/>
              </a:rPr>
              <a:t> - </a:t>
            </a:r>
            <a:r>
              <a:rPr lang="en-CA" sz="5400" b="1">
                <a:solidFill>
                  <a:schemeClr val="bg1"/>
                </a:solidFill>
                <a:latin typeface="Arial" panose="020B0604020202020204" pitchFamily="34" charset="0"/>
                <a:cs typeface="Arial" panose="020B0604020202020204" pitchFamily="34" charset="0"/>
              </a:rPr>
              <a:t>Problem Solving and Innovating</a:t>
            </a:r>
            <a:endParaRPr lang="en-US" sz="5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984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B1433-A5C9-46BF-A4CB-09A8330647CA}"/>
              </a:ext>
            </a:extLst>
          </p:cNvPr>
          <p:cNvPicPr>
            <a:picLocks noChangeAspect="1"/>
          </p:cNvPicPr>
          <p:nvPr/>
        </p:nvPicPr>
        <p:blipFill rotWithShape="1">
          <a:blip r:embed="rId3">
            <a:alphaModFix/>
          </a:blip>
          <a:srcRect b="16621"/>
          <a:stretch/>
        </p:blipFill>
        <p:spPr>
          <a:xfrm>
            <a:off x="10148" y="2303191"/>
            <a:ext cx="19000076" cy="8442966"/>
          </a:xfrm>
          <a:prstGeom prst="rect">
            <a:avLst/>
          </a:prstGeom>
        </p:spPr>
      </p:pic>
      <p:sp>
        <p:nvSpPr>
          <p:cNvPr id="30" name="Rectangle 29">
            <a:extLst>
              <a:ext uri="{FF2B5EF4-FFF2-40B4-BE49-F238E27FC236}">
                <a16:creationId xmlns:a16="http://schemas.microsoft.com/office/drawing/2014/main" id="{371D04AB-5971-4769-A0AE-E038A4D1E33F}"/>
              </a:ext>
            </a:extLst>
          </p:cNvPr>
          <p:cNvSpPr/>
          <p:nvPr/>
        </p:nvSpPr>
        <p:spPr>
          <a:xfrm>
            <a:off x="10147" y="3899"/>
            <a:ext cx="19000078" cy="2102470"/>
          </a:xfrm>
          <a:prstGeom prst="rect">
            <a:avLst/>
          </a:prstGeom>
          <a:solidFill>
            <a:srgbClr val="00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44" name="Rectangle 43">
            <a:extLst>
              <a:ext uri="{FF2B5EF4-FFF2-40B4-BE49-F238E27FC236}">
                <a16:creationId xmlns:a16="http://schemas.microsoft.com/office/drawing/2014/main" id="{C12AE414-8302-45F5-96A6-1521BCCD8E68}"/>
              </a:ext>
            </a:extLst>
          </p:cNvPr>
          <p:cNvSpPr/>
          <p:nvPr/>
        </p:nvSpPr>
        <p:spPr>
          <a:xfrm>
            <a:off x="10148" y="2719138"/>
            <a:ext cx="19010136" cy="6987034"/>
          </a:xfrm>
          <a:prstGeom prst="rect">
            <a:avLst/>
          </a:prstGeom>
          <a:solidFill>
            <a:srgbClr val="1AB7EA">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1201"/>
              </a:spcBef>
              <a:spcAft>
                <a:spcPts val="1201"/>
              </a:spcAft>
            </a:pPr>
            <a:endParaRPr lang="en-US" sz="2183" b="1">
              <a:solidFill>
                <a:srgbClr val="00245D"/>
              </a:solidFill>
              <a:latin typeface="Arial" panose="020B0604020202020204" pitchFamily="34" charset="0"/>
              <a:cs typeface="Arial" panose="020B0604020202020204" pitchFamily="34" charset="0"/>
            </a:endParaRPr>
          </a:p>
          <a:p>
            <a:pPr lvl="1">
              <a:spcBef>
                <a:spcPts val="1201"/>
              </a:spcBef>
              <a:spcAft>
                <a:spcPts val="1201"/>
              </a:spcAft>
            </a:pPr>
            <a:endParaRPr lang="en-US" sz="2183" b="1">
              <a:solidFill>
                <a:srgbClr val="00245D"/>
              </a:solidFill>
              <a:latin typeface="Arial" panose="020B0604020202020204" pitchFamily="34" charset="0"/>
              <a:cs typeface="Arial" panose="020B0604020202020204" pitchFamily="34" charset="0"/>
            </a:endParaRPr>
          </a:p>
          <a:p>
            <a:pPr marL="1158408" lvl="1" indent="-445541">
              <a:spcBef>
                <a:spcPts val="1201"/>
              </a:spcBef>
              <a:spcAft>
                <a:spcPts val="1201"/>
              </a:spcAft>
              <a:buFontTx/>
              <a:buChar char="-"/>
            </a:pPr>
            <a:endParaRPr lang="en-CA" sz="1871">
              <a:solidFill>
                <a:srgbClr val="00245D"/>
              </a:solidFill>
              <a:latin typeface="Arial" panose="020B0604020202020204" pitchFamily="34" charset="0"/>
              <a:cs typeface="Arial" panose="020B0604020202020204" pitchFamily="34" charset="0"/>
            </a:endParaRPr>
          </a:p>
          <a:p>
            <a:pPr lvl="1">
              <a:spcBef>
                <a:spcPts val="1201"/>
              </a:spcBef>
              <a:spcAft>
                <a:spcPts val="1201"/>
              </a:spcAft>
            </a:pPr>
            <a:endParaRPr lang="en-CA" sz="1871">
              <a:solidFill>
                <a:srgbClr val="00245D"/>
              </a:solidFill>
              <a:latin typeface="Arial" panose="020B0604020202020204" pitchFamily="34" charset="0"/>
              <a:cs typeface="Arial" panose="020B0604020202020204" pitchFamily="34" charset="0"/>
            </a:endParaRPr>
          </a:p>
          <a:p>
            <a:pPr lvl="1">
              <a:spcBef>
                <a:spcPts val="1201"/>
              </a:spcBef>
              <a:spcAft>
                <a:spcPts val="1201"/>
              </a:spcAft>
            </a:pPr>
            <a:endParaRPr lang="en-CA" sz="1871">
              <a:solidFill>
                <a:srgbClr val="00245D"/>
              </a:solidFill>
              <a:latin typeface="Arial" panose="020B0604020202020204" pitchFamily="34" charset="0"/>
              <a:cs typeface="Arial" panose="020B0604020202020204" pitchFamily="34" charset="0"/>
            </a:endParaRPr>
          </a:p>
          <a:p>
            <a:pPr lvl="1">
              <a:spcBef>
                <a:spcPts val="1201"/>
              </a:spcBef>
              <a:spcAft>
                <a:spcPts val="1201"/>
              </a:spcAft>
            </a:pPr>
            <a:endParaRPr lang="en-CA" sz="1871">
              <a:solidFill>
                <a:srgbClr val="00245D"/>
              </a:solidFill>
              <a:latin typeface="Arial" panose="020B0604020202020204" pitchFamily="34" charset="0"/>
              <a:cs typeface="Arial" panose="020B0604020202020204" pitchFamily="34" charset="0"/>
            </a:endParaRPr>
          </a:p>
          <a:p>
            <a:pPr lvl="1">
              <a:spcBef>
                <a:spcPts val="1201"/>
              </a:spcBef>
              <a:spcAft>
                <a:spcPts val="1201"/>
              </a:spcAft>
            </a:pPr>
            <a:endParaRPr lang="en-CA" sz="1871">
              <a:solidFill>
                <a:srgbClr val="00245D"/>
              </a:solidFill>
              <a:latin typeface="Arial" panose="020B0604020202020204" pitchFamily="34" charset="0"/>
              <a:cs typeface="Arial" panose="020B0604020202020204" pitchFamily="34" charset="0"/>
            </a:endParaRPr>
          </a:p>
          <a:p>
            <a:pPr lvl="1">
              <a:spcBef>
                <a:spcPts val="1201"/>
              </a:spcBef>
              <a:spcAft>
                <a:spcPts val="1201"/>
              </a:spcAft>
            </a:pPr>
            <a:endParaRPr lang="en-CA" sz="1871">
              <a:solidFill>
                <a:srgbClr val="00245D"/>
              </a:solidFill>
              <a:latin typeface="Arial" panose="020B0604020202020204" pitchFamily="34" charset="0"/>
              <a:cs typeface="Arial" panose="020B0604020202020204" pitchFamily="34" charset="0"/>
            </a:endParaRPr>
          </a:p>
          <a:p>
            <a:pPr lvl="1">
              <a:spcBef>
                <a:spcPts val="1201"/>
              </a:spcBef>
              <a:spcAft>
                <a:spcPts val="1201"/>
              </a:spcAft>
            </a:pPr>
            <a:r>
              <a:rPr lang="en-CA" sz="2807">
                <a:solidFill>
                  <a:srgbClr val="00245D"/>
                </a:solidFill>
                <a:latin typeface="Arial" panose="020B0604020202020204" pitchFamily="34" charset="0"/>
                <a:cs typeface="Arial" panose="020B0604020202020204" pitchFamily="34" charset="0"/>
              </a:rPr>
              <a:t>* </a:t>
            </a:r>
            <a:r>
              <a:rPr lang="en-CA" sz="2807">
                <a:solidFill>
                  <a:schemeClr val="tx1"/>
                </a:solidFill>
                <a:latin typeface="Arial" panose="020B0604020202020204" pitchFamily="34" charset="0"/>
                <a:cs typeface="Arial" panose="020B0604020202020204" pitchFamily="34" charset="0"/>
              </a:rPr>
              <a:t>The Kindergarten team is required of classrooms of 16 or more children</a:t>
            </a:r>
          </a:p>
        </p:txBody>
      </p:sp>
      <p:sp>
        <p:nvSpPr>
          <p:cNvPr id="41" name="object 2">
            <a:extLst>
              <a:ext uri="{FF2B5EF4-FFF2-40B4-BE49-F238E27FC236}">
                <a16:creationId xmlns:a16="http://schemas.microsoft.com/office/drawing/2014/main" id="{02C235E5-F804-4BB6-8195-9CAA652E8C97}"/>
              </a:ext>
            </a:extLst>
          </p:cNvPr>
          <p:cNvSpPr/>
          <p:nvPr/>
        </p:nvSpPr>
        <p:spPr>
          <a:xfrm>
            <a:off x="1515972" y="3573812"/>
            <a:ext cx="15978369" cy="2432603"/>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endParaRPr sz="2495">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7588D17-58E2-4EE3-AB49-6CA904B7E1F2}"/>
              </a:ext>
            </a:extLst>
          </p:cNvPr>
          <p:cNvSpPr txBox="1"/>
          <p:nvPr/>
        </p:nvSpPr>
        <p:spPr>
          <a:xfrm>
            <a:off x="270030" y="403911"/>
            <a:ext cx="15346833" cy="1388072"/>
          </a:xfrm>
          <a:prstGeom prst="rect">
            <a:avLst/>
          </a:prstGeom>
          <a:noFill/>
        </p:spPr>
        <p:txBody>
          <a:bodyPr wrap="square" rtlCol="0">
            <a:spAutoFit/>
          </a:bodyPr>
          <a:lstStyle/>
          <a:p>
            <a:r>
              <a:rPr lang="en-CA" sz="6237">
                <a:solidFill>
                  <a:schemeClr val="bg1"/>
                </a:solidFill>
                <a:latin typeface="Arial" panose="020B0604020202020204" pitchFamily="34" charset="0"/>
                <a:cs typeface="Arial" panose="020B0604020202020204" pitchFamily="34" charset="0"/>
              </a:rPr>
              <a:t>  </a:t>
            </a:r>
            <a:r>
              <a:rPr lang="en-CA" sz="8420">
                <a:solidFill>
                  <a:schemeClr val="bg1"/>
                </a:solidFill>
                <a:latin typeface="Arial" panose="020B0604020202020204" pitchFamily="34" charset="0"/>
                <a:cs typeface="Arial" panose="020B0604020202020204" pitchFamily="34" charset="0"/>
              </a:rPr>
              <a:t>The Kindergarten Team</a:t>
            </a:r>
            <a:endParaRPr lang="en-CA" sz="2807">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A2E03B6-8CC2-4381-87FF-A7C9AA4078F7}"/>
              </a:ext>
            </a:extLst>
          </p:cNvPr>
          <p:cNvSpPr txBox="1"/>
          <p:nvPr/>
        </p:nvSpPr>
        <p:spPr>
          <a:xfrm>
            <a:off x="768093" y="2748322"/>
            <a:ext cx="14848769" cy="5707075"/>
          </a:xfrm>
          <a:prstGeom prst="rect">
            <a:avLst/>
          </a:prstGeom>
          <a:noFill/>
        </p:spPr>
        <p:txBody>
          <a:bodyPr wrap="square" rtlCol="0">
            <a:spAutoFit/>
          </a:bodyPr>
          <a:lstStyle/>
          <a:p>
            <a:r>
              <a:rPr lang="en-US" sz="3742">
                <a:latin typeface="Arial" panose="020B0604020202020204" pitchFamily="34" charset="0"/>
                <a:ea typeface="Calibri" panose="020F0502020204030204" pitchFamily="34" charset="0"/>
                <a:cs typeface="Arial" panose="020B0604020202020204" pitchFamily="34" charset="0"/>
              </a:rPr>
              <a:t>Teachers and Early Childhood Educators work together to plan and implement the program and to maintain a healthy physical, emotional, and social learning environment. </a:t>
            </a:r>
          </a:p>
          <a:p>
            <a:endParaRPr lang="en-CA" sz="3742">
              <a:latin typeface="Arial" panose="020B0604020202020204" pitchFamily="34" charset="0"/>
              <a:ea typeface="Calibri" panose="020F0502020204030204" pitchFamily="34" charset="0"/>
              <a:cs typeface="Arial" panose="020B0604020202020204" pitchFamily="34" charset="0"/>
            </a:endParaRPr>
          </a:p>
          <a:p>
            <a:r>
              <a:rPr lang="en-US" sz="3742">
                <a:latin typeface="Arial" panose="020B0604020202020204" pitchFamily="34" charset="0"/>
                <a:ea typeface="Calibri" panose="020F0502020204030204" pitchFamily="34" charset="0"/>
                <a:cs typeface="Arial" panose="020B0604020202020204" pitchFamily="34" charset="0"/>
              </a:rPr>
              <a:t>Together they : </a:t>
            </a:r>
            <a:endParaRPr lang="en-CA" sz="3742">
              <a:latin typeface="Arial" panose="020B0604020202020204" pitchFamily="34" charset="0"/>
              <a:ea typeface="Calibri" panose="020F0502020204030204" pitchFamily="34" charset="0"/>
              <a:cs typeface="Arial" panose="020B0604020202020204" pitchFamily="34" charset="0"/>
            </a:endParaRPr>
          </a:p>
          <a:p>
            <a:r>
              <a:rPr lang="en-US" sz="3742">
                <a:latin typeface="Arial" panose="020B0604020202020204" pitchFamily="34" charset="0"/>
                <a:ea typeface="Calibri" panose="020F0502020204030204" pitchFamily="34" charset="0"/>
                <a:cs typeface="Arial" panose="020B0604020202020204" pitchFamily="34" charset="0"/>
              </a:rPr>
              <a:t>• interact with each child every day to create a program based on your child’s interests </a:t>
            </a:r>
            <a:endParaRPr lang="en-CA" sz="3742">
              <a:latin typeface="Arial" panose="020B0604020202020204" pitchFamily="34" charset="0"/>
              <a:ea typeface="Calibri" panose="020F0502020204030204" pitchFamily="34" charset="0"/>
              <a:cs typeface="Arial" panose="020B0604020202020204" pitchFamily="34" charset="0"/>
            </a:endParaRPr>
          </a:p>
          <a:p>
            <a:r>
              <a:rPr lang="en-US" sz="3742">
                <a:latin typeface="Arial" panose="020B0604020202020204" pitchFamily="34" charset="0"/>
                <a:ea typeface="Calibri" panose="020F0502020204030204" pitchFamily="34" charset="0"/>
                <a:cs typeface="Arial" panose="020B0604020202020204" pitchFamily="34" charset="0"/>
              </a:rPr>
              <a:t>• create a sense of belonging </a:t>
            </a:r>
            <a:endParaRPr lang="en-CA" sz="3742">
              <a:latin typeface="Arial" panose="020B0604020202020204" pitchFamily="34" charset="0"/>
              <a:ea typeface="Calibri" panose="020F0502020204030204" pitchFamily="34" charset="0"/>
              <a:cs typeface="Arial" panose="020B0604020202020204" pitchFamily="34" charset="0"/>
            </a:endParaRPr>
          </a:p>
          <a:p>
            <a:r>
              <a:rPr lang="en-US" sz="3742">
                <a:latin typeface="Arial" panose="020B0604020202020204" pitchFamily="34" charset="0"/>
                <a:ea typeface="Calibri" panose="020F0502020204030204" pitchFamily="34" charset="0"/>
                <a:cs typeface="Arial" panose="020B0604020202020204" pitchFamily="34" charset="0"/>
              </a:rPr>
              <a:t>• support their social and emotional needs and academic growth </a:t>
            </a:r>
            <a:endParaRPr lang="en-CA" sz="3742">
              <a:latin typeface="Arial" panose="020B0604020202020204" pitchFamily="34" charset="0"/>
              <a:ea typeface="Calibri" panose="020F0502020204030204" pitchFamily="34" charset="0"/>
              <a:cs typeface="Arial" panose="020B0604020202020204" pitchFamily="34" charset="0"/>
            </a:endParaRPr>
          </a:p>
          <a:p>
            <a:r>
              <a:rPr lang="en-US" sz="2807">
                <a:latin typeface="Arial" panose="020B0604020202020204" pitchFamily="34" charset="0"/>
                <a:ea typeface="Calibri" panose="020F0502020204030204" pitchFamily="34" charset="0"/>
                <a:cs typeface="Arial" panose="020B0604020202020204" pitchFamily="34" charset="0"/>
              </a:rPr>
              <a:t> </a:t>
            </a:r>
            <a:endParaRPr lang="en-CA" sz="2807">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90638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clock&#10;&#10;Description automatically generated">
            <a:extLst>
              <a:ext uri="{FF2B5EF4-FFF2-40B4-BE49-F238E27FC236}">
                <a16:creationId xmlns:a16="http://schemas.microsoft.com/office/drawing/2014/main" id="{487FCDBA-041C-4BC7-9D7A-7E8BF579B65D}"/>
              </a:ext>
            </a:extLst>
          </p:cNvPr>
          <p:cNvPicPr>
            <a:picLocks noChangeAspect="1"/>
          </p:cNvPicPr>
          <p:nvPr/>
        </p:nvPicPr>
        <p:blipFill rotWithShape="1">
          <a:blip r:embed="rId2">
            <a:alphaModFix amt="36000"/>
            <a:extLst>
              <a:ext uri="{28A0092B-C50C-407E-A947-70E740481C1C}">
                <a14:useLocalDpi xmlns:a14="http://schemas.microsoft.com/office/drawing/2010/main" val="0"/>
              </a:ext>
            </a:extLst>
          </a:blip>
          <a:srcRect r="10297" b="28193"/>
          <a:stretch/>
        </p:blipFill>
        <p:spPr>
          <a:xfrm>
            <a:off x="9865196" y="5922764"/>
            <a:ext cx="9145117" cy="4770636"/>
          </a:xfrm>
          <a:prstGeom prst="rect">
            <a:avLst/>
          </a:prstGeom>
        </p:spPr>
      </p:pic>
      <p:sp>
        <p:nvSpPr>
          <p:cNvPr id="8" name="Rectangle 7">
            <a:extLst>
              <a:ext uri="{FF2B5EF4-FFF2-40B4-BE49-F238E27FC236}">
                <a16:creationId xmlns:a16="http://schemas.microsoft.com/office/drawing/2014/main" id="{4A72FB29-D868-42F5-AD0C-2869099C99F0}"/>
              </a:ext>
            </a:extLst>
          </p:cNvPr>
          <p:cNvSpPr/>
          <p:nvPr/>
        </p:nvSpPr>
        <p:spPr>
          <a:xfrm>
            <a:off x="29444" y="0"/>
            <a:ext cx="11165823" cy="1821950"/>
          </a:xfrm>
          <a:prstGeom prst="rect">
            <a:avLst/>
          </a:prstGeom>
          <a:solidFill>
            <a:srgbClr val="1AB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bject 2">
            <a:extLst>
              <a:ext uri="{FF2B5EF4-FFF2-40B4-BE49-F238E27FC236}">
                <a16:creationId xmlns:a16="http://schemas.microsoft.com/office/drawing/2014/main" id="{86759B4D-DA2B-42FB-A4F0-5F0EE03FD58C}"/>
              </a:ext>
            </a:extLst>
          </p:cNvPr>
          <p:cNvSpPr/>
          <p:nvPr/>
        </p:nvSpPr>
        <p:spPr>
          <a:xfrm>
            <a:off x="460685" y="655305"/>
            <a:ext cx="11574263" cy="1080120"/>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CA" sz="6000">
                <a:solidFill>
                  <a:schemeClr val="bg1"/>
                </a:solidFill>
                <a:latin typeface="Arial" panose="020B0604020202020204" pitchFamily="34" charset="0"/>
                <a:cs typeface="Arial" panose="020B0604020202020204" pitchFamily="34" charset="0"/>
              </a:rPr>
              <a:t>Outdoor Play</a:t>
            </a:r>
            <a:endParaRPr lang="en-US" sz="6000">
              <a:solidFill>
                <a:schemeClr val="bg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FEE5AD3F-DFF0-4A68-8CC1-F3E64AA7BEBD}"/>
              </a:ext>
            </a:extLst>
          </p:cNvPr>
          <p:cNvSpPr txBox="1"/>
          <p:nvPr/>
        </p:nvSpPr>
        <p:spPr>
          <a:xfrm>
            <a:off x="12428141" y="1145107"/>
            <a:ext cx="6552728" cy="7848302"/>
          </a:xfrm>
          <a:prstGeom prst="rect">
            <a:avLst/>
          </a:prstGeom>
          <a:noFill/>
        </p:spPr>
        <p:txBody>
          <a:bodyPr wrap="square" rtlCol="0">
            <a:spAutoFit/>
          </a:bodyPr>
          <a:lstStyle/>
          <a:p>
            <a:r>
              <a:rPr lang="en-CA" sz="3600">
                <a:solidFill>
                  <a:srgbClr val="0070C0"/>
                </a:solidFill>
                <a:latin typeface="Arial" panose="020B0604020202020204" pitchFamily="34" charset="0"/>
                <a:cs typeface="Arial" panose="020B0604020202020204" pitchFamily="34" charset="0"/>
              </a:rPr>
              <a:t>Benefits of outdoor play include the development of: </a:t>
            </a:r>
          </a:p>
          <a:p>
            <a:pPr marL="571500" indent="-571500">
              <a:buFont typeface="Arial" panose="020B0604020202020204" pitchFamily="34" charset="0"/>
              <a:buChar char="•"/>
            </a:pPr>
            <a:r>
              <a:rPr lang="en-CA" sz="3600">
                <a:solidFill>
                  <a:srgbClr val="0070C0"/>
                </a:solidFill>
                <a:latin typeface="Arial" panose="020B0604020202020204" pitchFamily="34" charset="0"/>
                <a:cs typeface="Arial" panose="020B0604020202020204" pitchFamily="34" charset="0"/>
              </a:rPr>
              <a:t>Gross motor skills</a:t>
            </a:r>
          </a:p>
          <a:p>
            <a:pPr marL="571500" indent="-571500">
              <a:buFont typeface="Arial" panose="020B0604020202020204" pitchFamily="34" charset="0"/>
              <a:buChar char="•"/>
            </a:pPr>
            <a:r>
              <a:rPr lang="en-CA" sz="3600">
                <a:solidFill>
                  <a:srgbClr val="0070C0"/>
                </a:solidFill>
                <a:latin typeface="Arial" panose="020B0604020202020204" pitchFamily="34" charset="0"/>
                <a:cs typeface="Arial" panose="020B0604020202020204" pitchFamily="34" charset="0"/>
              </a:rPr>
              <a:t>Coordination</a:t>
            </a:r>
          </a:p>
          <a:p>
            <a:pPr marL="571500" indent="-571500">
              <a:buFont typeface="Arial" panose="020B0604020202020204" pitchFamily="34" charset="0"/>
              <a:buChar char="•"/>
            </a:pPr>
            <a:r>
              <a:rPr lang="en-CA" sz="3600">
                <a:solidFill>
                  <a:srgbClr val="0070C0"/>
                </a:solidFill>
                <a:latin typeface="Arial" panose="020B0604020202020204" pitchFamily="34" charset="0"/>
                <a:cs typeface="Arial" panose="020B0604020202020204" pitchFamily="34" charset="0"/>
              </a:rPr>
              <a:t>Physical fitness</a:t>
            </a:r>
          </a:p>
          <a:p>
            <a:pPr marL="571500" indent="-571500">
              <a:buFont typeface="Arial" panose="020B0604020202020204" pitchFamily="34" charset="0"/>
              <a:buChar char="•"/>
            </a:pPr>
            <a:r>
              <a:rPr lang="en-CA" sz="3600">
                <a:solidFill>
                  <a:srgbClr val="0070C0"/>
                </a:solidFill>
                <a:latin typeface="Arial" panose="020B0604020202020204" pitchFamily="34" charset="0"/>
                <a:cs typeface="Arial" panose="020B0604020202020204" pitchFamily="34" charset="0"/>
              </a:rPr>
              <a:t>Self-regulation skills</a:t>
            </a:r>
          </a:p>
          <a:p>
            <a:pPr marL="571500" indent="-571500">
              <a:buFont typeface="Arial" panose="020B0604020202020204" pitchFamily="34" charset="0"/>
              <a:buChar char="•"/>
            </a:pPr>
            <a:r>
              <a:rPr lang="en-CA" sz="3600">
                <a:solidFill>
                  <a:srgbClr val="0070C0"/>
                </a:solidFill>
                <a:latin typeface="Arial" panose="020B0604020202020204" pitchFamily="34" charset="0"/>
                <a:cs typeface="Arial" panose="020B0604020202020204" pitchFamily="34" charset="0"/>
              </a:rPr>
              <a:t>Social and emotional skills</a:t>
            </a:r>
          </a:p>
          <a:p>
            <a:pPr marL="571500" indent="-571500">
              <a:buFont typeface="Arial" panose="020B0604020202020204" pitchFamily="34" charset="0"/>
              <a:buChar char="•"/>
            </a:pPr>
            <a:r>
              <a:rPr lang="en-CA" sz="3600">
                <a:solidFill>
                  <a:srgbClr val="0070C0"/>
                </a:solidFill>
                <a:latin typeface="Arial" panose="020B0604020202020204" pitchFamily="34" charset="0"/>
                <a:cs typeface="Arial" panose="020B0604020202020204" pitchFamily="34" charset="0"/>
              </a:rPr>
              <a:t>Literacy skills</a:t>
            </a:r>
          </a:p>
          <a:p>
            <a:pPr marL="571500" indent="-571500">
              <a:buFont typeface="Arial" panose="020B0604020202020204" pitchFamily="34" charset="0"/>
              <a:buChar char="•"/>
            </a:pPr>
            <a:r>
              <a:rPr lang="en-CA" sz="3600">
                <a:solidFill>
                  <a:srgbClr val="0070C0"/>
                </a:solidFill>
                <a:latin typeface="Arial" panose="020B0604020202020204" pitchFamily="34" charset="0"/>
                <a:cs typeface="Arial" panose="020B0604020202020204" pitchFamily="34" charset="0"/>
              </a:rPr>
              <a:t>Numeracy skills and many more…..</a:t>
            </a:r>
          </a:p>
          <a:p>
            <a:endParaRPr lang="en-CA" sz="3600">
              <a:solidFill>
                <a:srgbClr val="0070C0"/>
              </a:solidFill>
              <a:latin typeface="Arial" panose="020B0604020202020204" pitchFamily="34" charset="0"/>
              <a:cs typeface="Arial" panose="020B0604020202020204" pitchFamily="34" charset="0"/>
            </a:endParaRPr>
          </a:p>
          <a:p>
            <a:r>
              <a:rPr lang="en-CA" sz="3600" b="1">
                <a:solidFill>
                  <a:srgbClr val="0070C0"/>
                </a:solidFill>
                <a:latin typeface="Arial" panose="020B0604020202020204" pitchFamily="34" charset="0"/>
                <a:cs typeface="Arial" panose="020B0604020202020204" pitchFamily="34" charset="0"/>
              </a:rPr>
              <a:t>And most of all it allows time to connect with nature while having fun!</a:t>
            </a:r>
          </a:p>
        </p:txBody>
      </p:sp>
      <p:pic>
        <p:nvPicPr>
          <p:cNvPr id="4" name="Picture 3">
            <a:extLst>
              <a:ext uri="{FF2B5EF4-FFF2-40B4-BE49-F238E27FC236}">
                <a16:creationId xmlns:a16="http://schemas.microsoft.com/office/drawing/2014/main" id="{09E7E04C-2E05-4A53-87BA-5654D5BA109A}"/>
              </a:ext>
            </a:extLst>
          </p:cNvPr>
          <p:cNvPicPr>
            <a:picLocks noChangeAspect="1"/>
          </p:cNvPicPr>
          <p:nvPr/>
        </p:nvPicPr>
        <p:blipFill>
          <a:blip r:embed="rId3"/>
          <a:stretch>
            <a:fillRect/>
          </a:stretch>
        </p:blipFill>
        <p:spPr>
          <a:xfrm>
            <a:off x="0" y="1759461"/>
            <a:ext cx="11195267" cy="6641668"/>
          </a:xfrm>
          <a:prstGeom prst="rect">
            <a:avLst/>
          </a:prstGeom>
        </p:spPr>
      </p:pic>
      <p:sp>
        <p:nvSpPr>
          <p:cNvPr id="5" name="TextBox 4">
            <a:extLst>
              <a:ext uri="{FF2B5EF4-FFF2-40B4-BE49-F238E27FC236}">
                <a16:creationId xmlns:a16="http://schemas.microsoft.com/office/drawing/2014/main" id="{2174CC58-4DA4-45CD-A3B6-85F8023721BA}"/>
              </a:ext>
            </a:extLst>
          </p:cNvPr>
          <p:cNvSpPr txBox="1"/>
          <p:nvPr/>
        </p:nvSpPr>
        <p:spPr>
          <a:xfrm>
            <a:off x="864196" y="8947100"/>
            <a:ext cx="9361040" cy="1200329"/>
          </a:xfrm>
          <a:prstGeom prst="rect">
            <a:avLst/>
          </a:prstGeom>
          <a:noFill/>
        </p:spPr>
        <p:txBody>
          <a:bodyPr wrap="square" rtlCol="0">
            <a:spAutoFit/>
          </a:bodyPr>
          <a:lstStyle/>
          <a:p>
            <a:r>
              <a:rPr lang="en-US" sz="3600">
                <a:solidFill>
                  <a:srgbClr val="0070C0"/>
                </a:solidFill>
                <a:latin typeface="Arial" panose="020B0604020202020204" pitchFamily="34" charset="0"/>
                <a:cs typeface="Arial" panose="020B0604020202020204" pitchFamily="34" charset="0"/>
              </a:rPr>
              <a:t>Arrive dressed for all weather conditions to fully engage in daily outdoor play!</a:t>
            </a:r>
            <a:endParaRPr lang="en-CA" sz="36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25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clock&#10;&#10;Description automatically generated">
            <a:extLst>
              <a:ext uri="{FF2B5EF4-FFF2-40B4-BE49-F238E27FC236}">
                <a16:creationId xmlns:a16="http://schemas.microsoft.com/office/drawing/2014/main" id="{487FCDBA-041C-4BC7-9D7A-7E8BF579B65D}"/>
              </a:ext>
            </a:extLst>
          </p:cNvPr>
          <p:cNvPicPr>
            <a:picLocks noChangeAspect="1"/>
          </p:cNvPicPr>
          <p:nvPr/>
        </p:nvPicPr>
        <p:blipFill rotWithShape="1">
          <a:blip r:embed="rId2">
            <a:alphaModFix amt="36000"/>
            <a:extLst>
              <a:ext uri="{28A0092B-C50C-407E-A947-70E740481C1C}">
                <a14:useLocalDpi xmlns:a14="http://schemas.microsoft.com/office/drawing/2010/main" val="0"/>
              </a:ext>
            </a:extLst>
          </a:blip>
          <a:srcRect r="10297" b="28193"/>
          <a:stretch/>
        </p:blipFill>
        <p:spPr>
          <a:xfrm>
            <a:off x="9865196" y="5922764"/>
            <a:ext cx="9145117" cy="4770636"/>
          </a:xfrm>
          <a:prstGeom prst="rect">
            <a:avLst/>
          </a:prstGeom>
        </p:spPr>
      </p:pic>
      <p:sp>
        <p:nvSpPr>
          <p:cNvPr id="8" name="Rectangle 7">
            <a:extLst>
              <a:ext uri="{FF2B5EF4-FFF2-40B4-BE49-F238E27FC236}">
                <a16:creationId xmlns:a16="http://schemas.microsoft.com/office/drawing/2014/main" id="{4A72FB29-D868-42F5-AD0C-2869099C99F0}"/>
              </a:ext>
            </a:extLst>
          </p:cNvPr>
          <p:cNvSpPr/>
          <p:nvPr/>
        </p:nvSpPr>
        <p:spPr>
          <a:xfrm>
            <a:off x="0" y="234132"/>
            <a:ext cx="11881420" cy="1821950"/>
          </a:xfrm>
          <a:prstGeom prst="rect">
            <a:avLst/>
          </a:prstGeom>
          <a:solidFill>
            <a:srgbClr val="1AB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bject 2">
            <a:extLst>
              <a:ext uri="{FF2B5EF4-FFF2-40B4-BE49-F238E27FC236}">
                <a16:creationId xmlns:a16="http://schemas.microsoft.com/office/drawing/2014/main" id="{86759B4D-DA2B-42FB-A4F0-5F0EE03FD58C}"/>
              </a:ext>
            </a:extLst>
          </p:cNvPr>
          <p:cNvSpPr/>
          <p:nvPr/>
        </p:nvSpPr>
        <p:spPr>
          <a:xfrm>
            <a:off x="460685" y="738188"/>
            <a:ext cx="11574263" cy="1080120"/>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US" sz="6000">
                <a:solidFill>
                  <a:schemeClr val="bg1"/>
                </a:solidFill>
                <a:latin typeface="Arial" panose="020B0604020202020204" pitchFamily="34" charset="0"/>
                <a:cs typeface="Arial" panose="020B0604020202020204" pitchFamily="34" charset="0"/>
              </a:rPr>
              <a:t>      S</a:t>
            </a:r>
            <a:r>
              <a:rPr lang="en-CA" sz="6000" err="1">
                <a:solidFill>
                  <a:schemeClr val="bg1"/>
                </a:solidFill>
                <a:latin typeface="Arial" panose="020B0604020202020204" pitchFamily="34" charset="0"/>
                <a:cs typeface="Arial" panose="020B0604020202020204" pitchFamily="34" charset="0"/>
              </a:rPr>
              <a:t>peech</a:t>
            </a:r>
            <a:r>
              <a:rPr lang="en-CA" sz="6000">
                <a:solidFill>
                  <a:schemeClr val="bg1"/>
                </a:solidFill>
                <a:latin typeface="Arial" panose="020B0604020202020204" pitchFamily="34" charset="0"/>
                <a:cs typeface="Arial" panose="020B0604020202020204" pitchFamily="34" charset="0"/>
              </a:rPr>
              <a:t> and Language</a:t>
            </a:r>
            <a:endParaRPr lang="en-US" sz="60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1882DAF-CA4C-75F9-4B16-9B658EC3BFF3}"/>
              </a:ext>
            </a:extLst>
          </p:cNvPr>
          <p:cNvSpPr txBox="1"/>
          <p:nvPr/>
        </p:nvSpPr>
        <p:spPr>
          <a:xfrm>
            <a:off x="864196" y="2591835"/>
            <a:ext cx="11881420" cy="5632311"/>
          </a:xfrm>
          <a:prstGeom prst="rect">
            <a:avLst/>
          </a:prstGeom>
          <a:noFill/>
        </p:spPr>
        <p:txBody>
          <a:bodyPr wrap="square">
            <a:spAutoFit/>
          </a:bodyPr>
          <a:lstStyle/>
          <a:p>
            <a:r>
              <a:rPr lang="en-US" sz="3600">
                <a:effectLst/>
                <a:latin typeface="Arial" panose="020B0604020202020204" pitchFamily="34" charset="0"/>
                <a:ea typeface="Calibri" panose="020F0502020204030204" pitchFamily="34" charset="0"/>
                <a:cs typeface="Arial" panose="020B0604020202020204" pitchFamily="34" charset="0"/>
              </a:rPr>
              <a:t>Your child is busy talking, exploring and playing. </a:t>
            </a:r>
            <a:endParaRPr lang="en-CA" sz="3600">
              <a:effectLst/>
              <a:latin typeface="Arial" panose="020B0604020202020204" pitchFamily="34" charset="0"/>
              <a:ea typeface="Calibri" panose="020F0502020204030204" pitchFamily="34" charset="0"/>
              <a:cs typeface="Arial" panose="020B0604020202020204" pitchFamily="34" charset="0"/>
            </a:endParaRPr>
          </a:p>
          <a:p>
            <a:r>
              <a:rPr lang="en-US" sz="3600">
                <a:effectLst/>
                <a:latin typeface="Arial" panose="020B0604020202020204" pitchFamily="34" charset="0"/>
                <a:ea typeface="Calibri" panose="020F0502020204030204" pitchFamily="34" charset="0"/>
                <a:cs typeface="Arial" panose="020B0604020202020204" pitchFamily="34" charset="0"/>
              </a:rPr>
              <a:t> </a:t>
            </a:r>
            <a:endParaRPr lang="en-CA" sz="3600">
              <a:effectLst/>
              <a:latin typeface="Arial" panose="020B0604020202020204" pitchFamily="34" charset="0"/>
              <a:ea typeface="Calibri" panose="020F0502020204030204" pitchFamily="34" charset="0"/>
              <a:cs typeface="Arial" panose="020B0604020202020204" pitchFamily="34" charset="0"/>
            </a:endParaRPr>
          </a:p>
          <a:p>
            <a:r>
              <a:rPr lang="en-US" sz="3600">
                <a:effectLst/>
                <a:latin typeface="Arial" panose="020B0604020202020204" pitchFamily="34" charset="0"/>
                <a:ea typeface="Calibri" panose="020F0502020204030204" pitchFamily="34" charset="0"/>
                <a:cs typeface="Arial" panose="020B0604020202020204" pitchFamily="34" charset="0"/>
              </a:rPr>
              <a:t>All these skills are important for learning communication.</a:t>
            </a:r>
          </a:p>
          <a:p>
            <a:endParaRPr lang="en-CA" sz="3600">
              <a:effectLst/>
              <a:latin typeface="Arial" panose="020B0604020202020204" pitchFamily="34" charset="0"/>
              <a:ea typeface="Calibri" panose="020F0502020204030204" pitchFamily="34" charset="0"/>
              <a:cs typeface="Arial" panose="020B0604020202020204" pitchFamily="34" charset="0"/>
            </a:endParaRPr>
          </a:p>
          <a:p>
            <a:r>
              <a:rPr lang="en-US" sz="3600">
                <a:effectLst/>
                <a:latin typeface="Arial" panose="020B0604020202020204" pitchFamily="34" charset="0"/>
                <a:ea typeface="Calibri" panose="020F0502020204030204" pitchFamily="34" charset="0"/>
                <a:cs typeface="Arial" panose="020B0604020202020204" pitchFamily="34" charset="0"/>
              </a:rPr>
              <a:t>By age Four</a:t>
            </a:r>
            <a:endParaRPr lang="en-CA" sz="360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sz="3600">
                <a:effectLst/>
                <a:latin typeface="Arial" panose="020B0604020202020204" pitchFamily="34" charset="0"/>
                <a:ea typeface="Times New Roman" panose="02020603050405020304" pitchFamily="18" charset="0"/>
                <a:cs typeface="Arial" panose="020B0604020202020204" pitchFamily="34" charset="0"/>
              </a:rPr>
              <a:t>Your child should follow a 3-step instruction</a:t>
            </a:r>
            <a:endParaRPr lang="en-CA" sz="360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sz="3600">
                <a:effectLst/>
                <a:latin typeface="Arial" panose="020B0604020202020204" pitchFamily="34" charset="0"/>
                <a:ea typeface="Times New Roman" panose="02020603050405020304" pitchFamily="18" charset="0"/>
                <a:cs typeface="Arial" panose="020B0604020202020204" pitchFamily="34" charset="0"/>
              </a:rPr>
              <a:t>Follow directions involving 3 or more steps </a:t>
            </a:r>
            <a:endParaRPr lang="en-CA" sz="360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sz="3600">
                <a:effectLst/>
                <a:latin typeface="Arial" panose="020B0604020202020204" pitchFamily="34" charset="0"/>
                <a:ea typeface="Times New Roman" panose="02020603050405020304" pitchFamily="18" charset="0"/>
                <a:cs typeface="Arial" panose="020B0604020202020204" pitchFamily="34" charset="0"/>
              </a:rPr>
              <a:t>Tell stories with a clear beginning middle and end</a:t>
            </a:r>
            <a:endParaRPr lang="en-CA" sz="360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sz="3600">
                <a:effectLst/>
                <a:latin typeface="Arial" panose="020B0604020202020204" pitchFamily="34" charset="0"/>
                <a:ea typeface="Times New Roman" panose="02020603050405020304" pitchFamily="18" charset="0"/>
                <a:cs typeface="Arial" panose="020B0604020202020204" pitchFamily="34" charset="0"/>
              </a:rPr>
              <a:t>Able to say simple rhymes </a:t>
            </a:r>
            <a:endParaRPr lang="en-CA" sz="360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sz="3600">
                <a:effectLst/>
                <a:latin typeface="Arial" panose="020B0604020202020204" pitchFamily="34" charset="0"/>
                <a:ea typeface="Times New Roman" panose="02020603050405020304" pitchFamily="18" charset="0"/>
                <a:cs typeface="Arial" panose="020B0604020202020204" pitchFamily="34" charset="0"/>
              </a:rPr>
              <a:t>Is understood by strangers</a:t>
            </a:r>
            <a:endParaRPr lang="en-CA"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83237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AE720-AB25-9F5B-D9D8-B31C45B52B65}"/>
              </a:ext>
            </a:extLst>
          </p:cNvPr>
          <p:cNvPicPr>
            <a:picLocks noChangeAspect="1"/>
          </p:cNvPicPr>
          <p:nvPr/>
        </p:nvPicPr>
        <p:blipFill>
          <a:blip r:embed="rId2"/>
          <a:stretch>
            <a:fillRect/>
          </a:stretch>
        </p:blipFill>
        <p:spPr>
          <a:xfrm>
            <a:off x="2628259" y="234132"/>
            <a:ext cx="12573217" cy="1728192"/>
          </a:xfrm>
          <a:prstGeom prst="rect">
            <a:avLst/>
          </a:prstGeom>
        </p:spPr>
      </p:pic>
      <p:sp>
        <p:nvSpPr>
          <p:cNvPr id="5" name="TextBox 4">
            <a:extLst>
              <a:ext uri="{FF2B5EF4-FFF2-40B4-BE49-F238E27FC236}">
                <a16:creationId xmlns:a16="http://schemas.microsoft.com/office/drawing/2014/main" id="{A762AFD3-BE28-8436-BCBD-C202DA81DDBA}"/>
              </a:ext>
            </a:extLst>
          </p:cNvPr>
          <p:cNvSpPr txBox="1"/>
          <p:nvPr/>
        </p:nvSpPr>
        <p:spPr>
          <a:xfrm>
            <a:off x="5544716" y="2715210"/>
            <a:ext cx="12961440" cy="7848302"/>
          </a:xfrm>
          <a:prstGeom prst="rect">
            <a:avLst/>
          </a:prstGeom>
          <a:noFill/>
        </p:spPr>
        <p:txBody>
          <a:bodyPr wrap="square">
            <a:spAutoFit/>
          </a:bodyPr>
          <a:lstStyle/>
          <a:p>
            <a:pPr algn="l"/>
            <a:r>
              <a:rPr lang="en-CA" sz="3600" b="0" i="0" u="none" strike="noStrike" baseline="0">
                <a:latin typeface="Arial" panose="020B0604020202020204" pitchFamily="34" charset="0"/>
              </a:rPr>
              <a:t>Brant Haldimand Norfolk Preschool Speech and Language System</a:t>
            </a:r>
          </a:p>
          <a:p>
            <a:pPr algn="l"/>
            <a:r>
              <a:rPr lang="en-CA" sz="3600" b="0" i="0" u="none" strike="noStrike" baseline="0">
                <a:latin typeface="ArialMT"/>
              </a:rPr>
              <a:t>Smart Start Hub at Lansdowne Children's</a:t>
            </a:r>
          </a:p>
          <a:p>
            <a:pPr algn="l"/>
            <a:r>
              <a:rPr lang="en-CA" sz="3600" b="0" i="0" u="none" strike="noStrike" baseline="0">
                <a:latin typeface="ArialMT"/>
              </a:rPr>
              <a:t>Centre</a:t>
            </a:r>
            <a:r>
              <a:rPr lang="en-CA" sz="3600" b="0" i="0" u="none" strike="noStrike" baseline="0">
                <a:latin typeface="Arial" panose="020B0604020202020204" pitchFamily="34" charset="0"/>
              </a:rPr>
              <a:t>519 753 3153 </a:t>
            </a:r>
            <a:r>
              <a:rPr lang="en-CA" sz="3600" b="0" i="0" u="none" strike="noStrike" baseline="0">
                <a:latin typeface="ArialMT"/>
              </a:rPr>
              <a:t>ext. 507 or</a:t>
            </a:r>
          </a:p>
          <a:p>
            <a:pPr algn="l"/>
            <a:r>
              <a:rPr lang="en-CA" sz="3600" b="0" i="0" u="none" strike="noStrike" baseline="0">
                <a:latin typeface="ArialMT"/>
                <a:hlinkClick r:id="rId3"/>
              </a:rPr>
              <a:t>www.lansdownecentre.ca</a:t>
            </a:r>
            <a:endParaRPr lang="en-CA" sz="3600" b="0" i="0" u="none" strike="noStrike" baseline="0">
              <a:latin typeface="ArialMT"/>
            </a:endParaRPr>
          </a:p>
          <a:p>
            <a:pPr algn="l"/>
            <a:endParaRPr lang="en-CA" sz="3600" b="0" i="0" u="none" strike="noStrike" baseline="0">
              <a:latin typeface="ArialMT"/>
            </a:endParaRPr>
          </a:p>
          <a:p>
            <a:pPr algn="l"/>
            <a:r>
              <a:rPr lang="en-CA" sz="3600" b="0" i="0" u="none" strike="noStrike" baseline="0">
                <a:latin typeface="ArialMT"/>
              </a:rPr>
              <a:t>Referrals for children entering school</a:t>
            </a:r>
          </a:p>
          <a:p>
            <a:pPr algn="l"/>
            <a:r>
              <a:rPr lang="en-CA" sz="3600" b="0" i="0" u="none" strike="noStrike" baseline="0">
                <a:latin typeface="ArialMT"/>
              </a:rPr>
              <a:t>must be received by March 31st of their</a:t>
            </a:r>
          </a:p>
          <a:p>
            <a:pPr algn="l"/>
            <a:r>
              <a:rPr lang="en-CA" sz="3600" b="0" i="0" u="none" strike="noStrike" baseline="0">
                <a:latin typeface="ArialMT"/>
              </a:rPr>
              <a:t>school entry year in order to receive</a:t>
            </a:r>
          </a:p>
          <a:p>
            <a:pPr algn="l"/>
            <a:r>
              <a:rPr lang="en-CA" sz="3600" b="0" i="0" u="none" strike="noStrike" baseline="0">
                <a:latin typeface="ArialMT"/>
              </a:rPr>
              <a:t>service. Referrals received between</a:t>
            </a:r>
          </a:p>
          <a:p>
            <a:pPr algn="l"/>
            <a:r>
              <a:rPr lang="en-CA" sz="3600" b="0" i="0" u="none" strike="noStrike" baseline="0">
                <a:latin typeface="ArialMT"/>
              </a:rPr>
              <a:t>April 1 and May 31 will receive a speech</a:t>
            </a:r>
          </a:p>
          <a:p>
            <a:pPr algn="l"/>
            <a:r>
              <a:rPr lang="en-CA" sz="3600" b="0" i="0" u="none" strike="noStrike" baseline="0">
                <a:latin typeface="ArialMT"/>
              </a:rPr>
              <a:t>language screening. No referrals can be</a:t>
            </a:r>
          </a:p>
          <a:p>
            <a:pPr algn="l"/>
            <a:r>
              <a:rPr lang="en-CA" sz="3600" b="0" i="0" u="none" strike="noStrike" baseline="0">
                <a:latin typeface="ArialMT"/>
              </a:rPr>
              <a:t>accepted after May 31st of a child's</a:t>
            </a:r>
          </a:p>
          <a:p>
            <a:pPr algn="l"/>
            <a:r>
              <a:rPr lang="en-CA" sz="3600" b="0" i="0" u="none" strike="noStrike" baseline="0">
                <a:latin typeface="ArialMT"/>
              </a:rPr>
              <a:t>school entry year.</a:t>
            </a:r>
            <a:endParaRPr lang="en-CA" sz="3600"/>
          </a:p>
        </p:txBody>
      </p:sp>
      <p:pic>
        <p:nvPicPr>
          <p:cNvPr id="6" name="Picture 5">
            <a:extLst>
              <a:ext uri="{FF2B5EF4-FFF2-40B4-BE49-F238E27FC236}">
                <a16:creationId xmlns:a16="http://schemas.microsoft.com/office/drawing/2014/main" id="{02A06463-58FF-8E39-4D98-E1E529E52F4B}"/>
              </a:ext>
            </a:extLst>
          </p:cNvPr>
          <p:cNvPicPr>
            <a:picLocks noChangeAspect="1"/>
          </p:cNvPicPr>
          <p:nvPr/>
        </p:nvPicPr>
        <p:blipFill>
          <a:blip r:embed="rId4"/>
          <a:stretch>
            <a:fillRect/>
          </a:stretch>
        </p:blipFill>
        <p:spPr>
          <a:xfrm>
            <a:off x="1152229" y="2106088"/>
            <a:ext cx="4392487" cy="8353180"/>
          </a:xfrm>
          <a:prstGeom prst="rect">
            <a:avLst/>
          </a:prstGeom>
        </p:spPr>
      </p:pic>
    </p:spTree>
    <p:extLst>
      <p:ext uri="{BB962C8B-B14F-4D97-AF65-F5344CB8AC3E}">
        <p14:creationId xmlns:p14="http://schemas.microsoft.com/office/powerpoint/2010/main" val="2311076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CD93E9-D65E-304F-E416-8122D1DAC4C3}"/>
              </a:ext>
            </a:extLst>
          </p:cNvPr>
          <p:cNvPicPr>
            <a:picLocks noChangeAspect="1"/>
          </p:cNvPicPr>
          <p:nvPr/>
        </p:nvPicPr>
        <p:blipFill>
          <a:blip r:embed="rId3"/>
          <a:stretch>
            <a:fillRect/>
          </a:stretch>
        </p:blipFill>
        <p:spPr>
          <a:xfrm>
            <a:off x="864197" y="416075"/>
            <a:ext cx="8280920" cy="9861249"/>
          </a:xfrm>
          <a:prstGeom prst="rect">
            <a:avLst/>
          </a:prstGeom>
        </p:spPr>
      </p:pic>
      <p:pic>
        <p:nvPicPr>
          <p:cNvPr id="3" name="Picture 2">
            <a:extLst>
              <a:ext uri="{FF2B5EF4-FFF2-40B4-BE49-F238E27FC236}">
                <a16:creationId xmlns:a16="http://schemas.microsoft.com/office/drawing/2014/main" id="{114FC8A3-2724-B537-9F6B-448E6E108DEC}"/>
              </a:ext>
            </a:extLst>
          </p:cNvPr>
          <p:cNvPicPr>
            <a:picLocks noChangeAspect="1"/>
          </p:cNvPicPr>
          <p:nvPr/>
        </p:nvPicPr>
        <p:blipFill>
          <a:blip r:embed="rId4"/>
          <a:srcRect b="15561"/>
          <a:stretch>
            <a:fillRect/>
          </a:stretch>
        </p:blipFill>
        <p:spPr>
          <a:xfrm>
            <a:off x="10011965" y="1003331"/>
            <a:ext cx="7998589" cy="8686737"/>
          </a:xfrm>
          <a:prstGeom prst="rect">
            <a:avLst/>
          </a:prstGeom>
        </p:spPr>
      </p:pic>
    </p:spTree>
    <p:extLst>
      <p:ext uri="{BB962C8B-B14F-4D97-AF65-F5344CB8AC3E}">
        <p14:creationId xmlns:p14="http://schemas.microsoft.com/office/powerpoint/2010/main" val="163876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7C032-4C62-425A-73E3-BF4342EE9942}"/>
            </a:ext>
          </a:extLst>
        </p:cNvPr>
        <p:cNvGrpSpPr/>
        <p:nvPr/>
      </p:nvGrpSpPr>
      <p:grpSpPr>
        <a:xfrm>
          <a:off x="0" y="0"/>
          <a:ext cx="0" cy="0"/>
          <a:chOff x="0" y="0"/>
          <a:chExt cx="0" cy="0"/>
        </a:xfrm>
      </p:grpSpPr>
      <p:pic>
        <p:nvPicPr>
          <p:cNvPr id="9" name="Picture 8" descr="A child holding a device&#10;&#10;AI-generated content may be incorrect.">
            <a:extLst>
              <a:ext uri="{FF2B5EF4-FFF2-40B4-BE49-F238E27FC236}">
                <a16:creationId xmlns:a16="http://schemas.microsoft.com/office/drawing/2014/main" id="{BD174DF1-7D2D-58F4-41E5-00E6095B5984}"/>
              </a:ext>
            </a:extLst>
          </p:cNvPr>
          <p:cNvPicPr>
            <a:picLocks noChangeAspect="1"/>
          </p:cNvPicPr>
          <p:nvPr/>
        </p:nvPicPr>
        <p:blipFill>
          <a:blip r:embed="rId3"/>
          <a:srcRect r="-2" b="10719"/>
          <a:stretch/>
        </p:blipFill>
        <p:spPr>
          <a:xfrm>
            <a:off x="933826" y="72328"/>
            <a:ext cx="7772322" cy="10387260"/>
          </a:xfrm>
          <a:prstGeom prst="rect">
            <a:avLst/>
          </a:prstGeom>
        </p:spPr>
      </p:pic>
      <p:sp>
        <p:nvSpPr>
          <p:cNvPr id="11" name="Rectangle 10">
            <a:extLst>
              <a:ext uri="{FF2B5EF4-FFF2-40B4-BE49-F238E27FC236}">
                <a16:creationId xmlns:a16="http://schemas.microsoft.com/office/drawing/2014/main" id="{566524D3-2FF9-997F-4068-185465FD7394}"/>
              </a:ext>
            </a:extLst>
          </p:cNvPr>
          <p:cNvSpPr/>
          <p:nvPr/>
        </p:nvSpPr>
        <p:spPr>
          <a:xfrm>
            <a:off x="8137004" y="36684"/>
            <a:ext cx="10868554" cy="1594218"/>
          </a:xfrm>
          <a:prstGeom prst="rect">
            <a:avLst/>
          </a:prstGeom>
          <a:solidFill>
            <a:srgbClr val="1AB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6000">
                <a:latin typeface="Arial" panose="020B0604020202020204" pitchFamily="34" charset="0"/>
                <a:cs typeface="Arial" panose="020B0604020202020204" pitchFamily="34" charset="0"/>
              </a:rPr>
              <a:t>Screen Time</a:t>
            </a:r>
          </a:p>
        </p:txBody>
      </p:sp>
      <p:sp>
        <p:nvSpPr>
          <p:cNvPr id="12" name="TextBox 11">
            <a:extLst>
              <a:ext uri="{FF2B5EF4-FFF2-40B4-BE49-F238E27FC236}">
                <a16:creationId xmlns:a16="http://schemas.microsoft.com/office/drawing/2014/main" id="{6728E9D5-A446-2CA1-1636-23AFF5824C99}"/>
              </a:ext>
            </a:extLst>
          </p:cNvPr>
          <p:cNvSpPr txBox="1"/>
          <p:nvPr/>
        </p:nvSpPr>
        <p:spPr>
          <a:xfrm>
            <a:off x="9639975" y="3556542"/>
            <a:ext cx="8434134" cy="3939540"/>
          </a:xfrm>
          <a:prstGeom prst="rect">
            <a:avLst/>
          </a:prstGeom>
          <a:noFill/>
        </p:spPr>
        <p:txBody>
          <a:bodyPr wrap="square" rtlCol="0">
            <a:spAutoFit/>
          </a:bodyPr>
          <a:lstStyle/>
          <a:p>
            <a:pPr algn="l"/>
            <a:r>
              <a:rPr lang="en-US" sz="5000" b="1" i="0" u="none" strike="noStrike" baseline="0">
                <a:solidFill>
                  <a:srgbClr val="0043D2"/>
                </a:solidFill>
                <a:latin typeface="Ariel"/>
              </a:rPr>
              <a:t>Limit screen time</a:t>
            </a:r>
          </a:p>
          <a:p>
            <a:pPr algn="l"/>
            <a:r>
              <a:rPr lang="en-CA" sz="5000" b="0" i="0" u="none" strike="noStrike" baseline="0">
                <a:solidFill>
                  <a:srgbClr val="000000"/>
                </a:solidFill>
                <a:latin typeface="Ariel"/>
              </a:rPr>
              <a:t>• Under 2 years old: No screen</a:t>
            </a:r>
          </a:p>
          <a:p>
            <a:pPr algn="l"/>
            <a:endParaRPr lang="en-US" sz="5000" b="0" i="0" u="none" strike="noStrike" baseline="0">
              <a:solidFill>
                <a:srgbClr val="000000"/>
              </a:solidFill>
              <a:latin typeface="Ariel"/>
            </a:endParaRPr>
          </a:p>
          <a:p>
            <a:pPr algn="l"/>
            <a:r>
              <a:rPr lang="en-CA" sz="5000" b="0" i="0" u="none" strike="noStrike" baseline="0">
                <a:solidFill>
                  <a:srgbClr val="000000"/>
                </a:solidFill>
                <a:latin typeface="Ariel"/>
              </a:rPr>
              <a:t>• 2 to 5 years old: Less than</a:t>
            </a:r>
          </a:p>
          <a:p>
            <a:pPr algn="l"/>
            <a:r>
              <a:rPr lang="en-US" sz="5000" b="0" i="0" u="none" strike="noStrike" baseline="0">
                <a:solidFill>
                  <a:srgbClr val="000000"/>
                </a:solidFill>
                <a:latin typeface="Ariel"/>
              </a:rPr>
              <a:t>1 hour per day</a:t>
            </a:r>
            <a:endParaRPr lang="en-US" sz="5000">
              <a:latin typeface="Ariel"/>
            </a:endParaRPr>
          </a:p>
        </p:txBody>
      </p:sp>
    </p:spTree>
    <p:extLst>
      <p:ext uri="{BB962C8B-B14F-4D97-AF65-F5344CB8AC3E}">
        <p14:creationId xmlns:p14="http://schemas.microsoft.com/office/powerpoint/2010/main" val="3415433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hat is standing in the grass&#10;&#10;Description automatically generated">
            <a:extLst>
              <a:ext uri="{FF2B5EF4-FFF2-40B4-BE49-F238E27FC236}">
                <a16:creationId xmlns:a16="http://schemas.microsoft.com/office/drawing/2014/main" id="{058DDAD8-FC38-4B4C-9F8C-416DCB18050F}"/>
              </a:ext>
            </a:extLst>
          </p:cNvPr>
          <p:cNvPicPr>
            <a:picLocks noChangeAspect="1"/>
          </p:cNvPicPr>
          <p:nvPr/>
        </p:nvPicPr>
        <p:blipFill rotWithShape="1">
          <a:blip r:embed="rId2">
            <a:extLst>
              <a:ext uri="{28A0092B-C50C-407E-A947-70E740481C1C}">
                <a14:useLocalDpi xmlns:a14="http://schemas.microsoft.com/office/drawing/2010/main" val="0"/>
              </a:ext>
            </a:extLst>
          </a:blip>
          <a:srcRect l="-1" t="2815" r="5690" b="17536"/>
          <a:stretch/>
        </p:blipFill>
        <p:spPr>
          <a:xfrm>
            <a:off x="-30316" y="1"/>
            <a:ext cx="19025521" cy="10693400"/>
          </a:xfrm>
          <a:prstGeom prst="rect">
            <a:avLst/>
          </a:prstGeom>
        </p:spPr>
      </p:pic>
      <p:sp>
        <p:nvSpPr>
          <p:cNvPr id="2" name="Rectangle 1">
            <a:extLst>
              <a:ext uri="{FF2B5EF4-FFF2-40B4-BE49-F238E27FC236}">
                <a16:creationId xmlns:a16="http://schemas.microsoft.com/office/drawing/2014/main" id="{EAD4DD3C-9958-4242-AB80-300E3728DFC3}"/>
              </a:ext>
            </a:extLst>
          </p:cNvPr>
          <p:cNvSpPr/>
          <p:nvPr/>
        </p:nvSpPr>
        <p:spPr>
          <a:xfrm>
            <a:off x="7480914" y="464091"/>
            <a:ext cx="11529399" cy="1821950"/>
          </a:xfrm>
          <a:prstGeom prst="rect">
            <a:avLst/>
          </a:prstGeom>
          <a:solidFill>
            <a:srgbClr val="1AB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object 2">
            <a:extLst>
              <a:ext uri="{FF2B5EF4-FFF2-40B4-BE49-F238E27FC236}">
                <a16:creationId xmlns:a16="http://schemas.microsoft.com/office/drawing/2014/main" id="{02C235E5-F804-4BB6-8195-9CAA652E8C97}"/>
              </a:ext>
            </a:extLst>
          </p:cNvPr>
          <p:cNvSpPr/>
          <p:nvPr/>
        </p:nvSpPr>
        <p:spPr>
          <a:xfrm>
            <a:off x="8137004" y="738188"/>
            <a:ext cx="10523437" cy="1440160"/>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US" sz="8000">
                <a:solidFill>
                  <a:schemeClr val="bg1"/>
                </a:solidFill>
                <a:latin typeface="Arial" panose="020B0604020202020204" pitchFamily="34" charset="0"/>
                <a:cs typeface="Arial" panose="020B0604020202020204" pitchFamily="34" charset="0"/>
              </a:rPr>
              <a:t>Let the Journey Begin</a:t>
            </a:r>
            <a:endParaRPr sz="800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47847C5-F2DE-4CB7-945F-94210FAB4D79}"/>
              </a:ext>
            </a:extLst>
          </p:cNvPr>
          <p:cNvSpPr/>
          <p:nvPr/>
        </p:nvSpPr>
        <p:spPr>
          <a:xfrm>
            <a:off x="-30316" y="6999168"/>
            <a:ext cx="19055737" cy="3724096"/>
          </a:xfrm>
          <a:prstGeom prst="rect">
            <a:avLst/>
          </a:prstGeom>
          <a:solidFill>
            <a:srgbClr val="1AB7E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2E1455D0-2C80-4842-AD50-2789B3690147}"/>
              </a:ext>
            </a:extLst>
          </p:cNvPr>
          <p:cNvSpPr txBox="1"/>
          <p:nvPr/>
        </p:nvSpPr>
        <p:spPr>
          <a:xfrm>
            <a:off x="792188" y="7383244"/>
            <a:ext cx="17649298" cy="3724096"/>
          </a:xfrm>
          <a:prstGeom prst="rect">
            <a:avLst/>
          </a:prstGeom>
          <a:noFill/>
        </p:spPr>
        <p:txBody>
          <a:bodyPr wrap="square" rtlCol="0">
            <a:spAutoFit/>
          </a:bodyPr>
          <a:lstStyle/>
          <a:p>
            <a:r>
              <a:rPr lang="en-US" sz="4400">
                <a:solidFill>
                  <a:schemeClr val="bg1"/>
                </a:solidFill>
                <a:latin typeface="Arial" panose="020B0604020202020204" pitchFamily="34" charset="0"/>
                <a:cs typeface="Arial" panose="020B0604020202020204" pitchFamily="34" charset="0"/>
              </a:rPr>
              <a:t>The Brant Haldimand Norfolk Catholic District School Board offers an engaging, play-based Kindergarten program in a safe, caring and inclusive environment.  The program is designed to nurture the development of the mind, body and spirit. </a:t>
            </a:r>
          </a:p>
          <a:p>
            <a:endParaRPr lang="en-CA" sz="6000">
              <a:solidFill>
                <a:srgbClr val="0024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799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s show form 3044E, Kindergarten Communication of Learning, Initial Observations for Public Schools">
            <a:extLst>
              <a:ext uri="{FF2B5EF4-FFF2-40B4-BE49-F238E27FC236}">
                <a16:creationId xmlns:a16="http://schemas.microsoft.com/office/drawing/2014/main" id="{26C6568A-34C6-4B0F-9726-143C6747A1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8287"/>
          <a:stretch/>
        </p:blipFill>
        <p:spPr bwMode="auto">
          <a:xfrm>
            <a:off x="260798" y="2318373"/>
            <a:ext cx="11485940" cy="6205048"/>
          </a:xfrm>
          <a:prstGeom prst="rect">
            <a:avLst/>
          </a:prstGeom>
          <a:noFill/>
          <a:ln w="158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4" name="Picture 13" descr="A picture containing clock&#10;&#10;Description automatically generated">
            <a:extLst>
              <a:ext uri="{FF2B5EF4-FFF2-40B4-BE49-F238E27FC236}">
                <a16:creationId xmlns:a16="http://schemas.microsoft.com/office/drawing/2014/main" id="{487FCDBA-041C-4BC7-9D7A-7E8BF579B65D}"/>
              </a:ext>
            </a:extLst>
          </p:cNvPr>
          <p:cNvPicPr>
            <a:picLocks noChangeAspect="1"/>
          </p:cNvPicPr>
          <p:nvPr/>
        </p:nvPicPr>
        <p:blipFill rotWithShape="1">
          <a:blip r:embed="rId3">
            <a:alphaModFix amt="36000"/>
            <a:extLst>
              <a:ext uri="{28A0092B-C50C-407E-A947-70E740481C1C}">
                <a14:useLocalDpi xmlns:a14="http://schemas.microsoft.com/office/drawing/2010/main" val="0"/>
              </a:ext>
            </a:extLst>
          </a:blip>
          <a:srcRect r="10297" b="28193"/>
          <a:stretch/>
        </p:blipFill>
        <p:spPr>
          <a:xfrm>
            <a:off x="9865196" y="5922764"/>
            <a:ext cx="9145117" cy="4770636"/>
          </a:xfrm>
          <a:prstGeom prst="rect">
            <a:avLst/>
          </a:prstGeom>
        </p:spPr>
      </p:pic>
      <p:sp>
        <p:nvSpPr>
          <p:cNvPr id="8" name="Rectangle 7">
            <a:extLst>
              <a:ext uri="{FF2B5EF4-FFF2-40B4-BE49-F238E27FC236}">
                <a16:creationId xmlns:a16="http://schemas.microsoft.com/office/drawing/2014/main" id="{4A72FB29-D868-42F5-AD0C-2869099C99F0}"/>
              </a:ext>
            </a:extLst>
          </p:cNvPr>
          <p:cNvSpPr/>
          <p:nvPr/>
        </p:nvSpPr>
        <p:spPr>
          <a:xfrm>
            <a:off x="0" y="234132"/>
            <a:ext cx="11881420" cy="1821950"/>
          </a:xfrm>
          <a:prstGeom prst="rect">
            <a:avLst/>
          </a:prstGeom>
          <a:solidFill>
            <a:srgbClr val="1AB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bject 2">
            <a:extLst>
              <a:ext uri="{FF2B5EF4-FFF2-40B4-BE49-F238E27FC236}">
                <a16:creationId xmlns:a16="http://schemas.microsoft.com/office/drawing/2014/main" id="{86759B4D-DA2B-42FB-A4F0-5F0EE03FD58C}"/>
              </a:ext>
            </a:extLst>
          </p:cNvPr>
          <p:cNvSpPr/>
          <p:nvPr/>
        </p:nvSpPr>
        <p:spPr>
          <a:xfrm>
            <a:off x="460685" y="655305"/>
            <a:ext cx="11574263" cy="1080120"/>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CA" sz="6000">
                <a:solidFill>
                  <a:schemeClr val="bg1"/>
                </a:solidFill>
                <a:latin typeface="Arial" panose="020B0604020202020204" pitchFamily="34" charset="0"/>
                <a:cs typeface="Arial" panose="020B0604020202020204" pitchFamily="34" charset="0"/>
              </a:rPr>
              <a:t>How Learning is Communicated</a:t>
            </a:r>
            <a:endParaRPr lang="en-US" sz="6000">
              <a:solidFill>
                <a:schemeClr val="bg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FEE5AD3F-DFF0-4A68-8CC1-F3E64AA7BEBD}"/>
              </a:ext>
            </a:extLst>
          </p:cNvPr>
          <p:cNvSpPr txBox="1"/>
          <p:nvPr/>
        </p:nvSpPr>
        <p:spPr>
          <a:xfrm>
            <a:off x="12428141" y="1145107"/>
            <a:ext cx="6552728" cy="7294305"/>
          </a:xfrm>
          <a:prstGeom prst="rect">
            <a:avLst/>
          </a:prstGeom>
          <a:noFill/>
        </p:spPr>
        <p:txBody>
          <a:bodyPr wrap="square" rtlCol="0">
            <a:spAutoFit/>
          </a:bodyPr>
          <a:lstStyle/>
          <a:p>
            <a:r>
              <a:rPr lang="en-CA" sz="3600">
                <a:solidFill>
                  <a:srgbClr val="00245D"/>
                </a:solidFill>
                <a:latin typeface="Arial" panose="020B0604020202020204" pitchFamily="34" charset="0"/>
                <a:cs typeface="Arial" panose="020B0604020202020204" pitchFamily="34" charset="0"/>
              </a:rPr>
              <a:t>Examples of educator communications to families include:</a:t>
            </a:r>
          </a:p>
          <a:p>
            <a:pPr marL="571500" indent="-571500">
              <a:buFont typeface="Arial" panose="020B0604020202020204" pitchFamily="34" charset="0"/>
              <a:buChar char="•"/>
            </a:pPr>
            <a:r>
              <a:rPr lang="en-CA" sz="3600">
                <a:solidFill>
                  <a:srgbClr val="00245D"/>
                </a:solidFill>
                <a:latin typeface="Arial" panose="020B0604020202020204" pitchFamily="34" charset="0"/>
                <a:cs typeface="Arial" panose="020B0604020202020204" pitchFamily="34" charset="0"/>
              </a:rPr>
              <a:t>Conversations through phone calls</a:t>
            </a:r>
          </a:p>
          <a:p>
            <a:pPr marL="571500" indent="-571500">
              <a:buFont typeface="Arial" panose="020B0604020202020204" pitchFamily="34" charset="0"/>
              <a:buChar char="•"/>
            </a:pPr>
            <a:r>
              <a:rPr lang="en-CA" sz="3600">
                <a:solidFill>
                  <a:srgbClr val="00245D"/>
                </a:solidFill>
                <a:latin typeface="Arial" panose="020B0604020202020204" pitchFamily="34" charset="0"/>
                <a:cs typeface="Arial" panose="020B0604020202020204" pitchFamily="34" charset="0"/>
              </a:rPr>
              <a:t>Conversations in person</a:t>
            </a:r>
          </a:p>
          <a:p>
            <a:pPr marL="571500" indent="-571500">
              <a:buFont typeface="Arial" panose="020B0604020202020204" pitchFamily="34" charset="0"/>
              <a:buChar char="•"/>
            </a:pPr>
            <a:r>
              <a:rPr lang="en-CA" sz="3600">
                <a:solidFill>
                  <a:srgbClr val="00245D"/>
                </a:solidFill>
                <a:latin typeface="Arial" panose="020B0604020202020204" pitchFamily="34" charset="0"/>
                <a:cs typeface="Arial" panose="020B0604020202020204" pitchFamily="34" charset="0"/>
              </a:rPr>
              <a:t>Email</a:t>
            </a:r>
          </a:p>
          <a:p>
            <a:pPr marL="571500" indent="-571500">
              <a:buFont typeface="Arial" panose="020B0604020202020204" pitchFamily="34" charset="0"/>
              <a:buChar char="•"/>
            </a:pPr>
            <a:r>
              <a:rPr lang="en-CA" sz="3600">
                <a:solidFill>
                  <a:srgbClr val="00245D"/>
                </a:solidFill>
                <a:latin typeface="Arial" panose="020B0604020202020204" pitchFamily="34" charset="0"/>
                <a:cs typeface="Arial" panose="020B0604020202020204" pitchFamily="34" charset="0"/>
              </a:rPr>
              <a:t>Written notes</a:t>
            </a:r>
          </a:p>
          <a:p>
            <a:pPr marL="571500" indent="-571500">
              <a:buFont typeface="Arial" panose="020B0604020202020204" pitchFamily="34" charset="0"/>
              <a:buChar char="•"/>
            </a:pPr>
            <a:r>
              <a:rPr lang="en-CA" sz="3600">
                <a:solidFill>
                  <a:srgbClr val="00245D"/>
                </a:solidFill>
                <a:latin typeface="Arial" panose="020B0604020202020204" pitchFamily="34" charset="0"/>
                <a:cs typeface="Arial" panose="020B0604020202020204" pitchFamily="34" charset="0"/>
              </a:rPr>
              <a:t>Digital portfolio entries</a:t>
            </a:r>
          </a:p>
          <a:p>
            <a:pPr marL="571500" indent="-571500">
              <a:buFont typeface="Arial" panose="020B0604020202020204" pitchFamily="34" charset="0"/>
              <a:buChar char="•"/>
            </a:pPr>
            <a:r>
              <a:rPr lang="en-CA" sz="3600">
                <a:solidFill>
                  <a:srgbClr val="00245D"/>
                </a:solidFill>
                <a:latin typeface="Arial" panose="020B0604020202020204" pitchFamily="34" charset="0"/>
                <a:cs typeface="Arial" panose="020B0604020202020204" pitchFamily="34" charset="0"/>
              </a:rPr>
              <a:t>Kindergarten Communication of </a:t>
            </a:r>
            <a:br>
              <a:rPr lang="en-CA" sz="3600">
                <a:solidFill>
                  <a:srgbClr val="00245D"/>
                </a:solidFill>
                <a:latin typeface="Arial" panose="020B0604020202020204" pitchFamily="34" charset="0"/>
                <a:cs typeface="Arial" panose="020B0604020202020204" pitchFamily="34" charset="0"/>
              </a:rPr>
            </a:br>
            <a:r>
              <a:rPr lang="en-CA" sz="3600">
                <a:solidFill>
                  <a:srgbClr val="00245D"/>
                </a:solidFill>
                <a:latin typeface="Arial" panose="020B0604020202020204" pitchFamily="34" charset="0"/>
                <a:cs typeface="Arial" panose="020B0604020202020204" pitchFamily="34" charset="0"/>
              </a:rPr>
              <a:t>Learning reports </a:t>
            </a:r>
            <a:br>
              <a:rPr lang="en-CA" sz="3600">
                <a:solidFill>
                  <a:srgbClr val="00245D"/>
                </a:solidFill>
                <a:latin typeface="Arial" panose="020B0604020202020204" pitchFamily="34" charset="0"/>
                <a:cs typeface="Arial" panose="020B0604020202020204" pitchFamily="34" charset="0"/>
              </a:rPr>
            </a:br>
            <a:r>
              <a:rPr lang="en-CA" sz="3600">
                <a:solidFill>
                  <a:srgbClr val="00245D"/>
                </a:solidFill>
                <a:latin typeface="Arial" panose="020B0604020202020204" pitchFamily="34" charset="0"/>
                <a:cs typeface="Arial" panose="020B0604020202020204" pitchFamily="34" charset="0"/>
              </a:rPr>
              <a:t>(fall, winter, late spring)</a:t>
            </a:r>
          </a:p>
        </p:txBody>
      </p:sp>
      <p:sp>
        <p:nvSpPr>
          <p:cNvPr id="2" name="Rectangle 1">
            <a:extLst>
              <a:ext uri="{FF2B5EF4-FFF2-40B4-BE49-F238E27FC236}">
                <a16:creationId xmlns:a16="http://schemas.microsoft.com/office/drawing/2014/main" id="{AA336092-FBC9-41C8-977C-844CC155C45D}"/>
              </a:ext>
            </a:extLst>
          </p:cNvPr>
          <p:cNvSpPr/>
          <p:nvPr/>
        </p:nvSpPr>
        <p:spPr>
          <a:xfrm>
            <a:off x="675176" y="8732599"/>
            <a:ext cx="10657184" cy="1754326"/>
          </a:xfrm>
          <a:prstGeom prst="rect">
            <a:avLst/>
          </a:prstGeom>
        </p:spPr>
        <p:txBody>
          <a:bodyPr wrap="square">
            <a:spAutoFit/>
          </a:bodyPr>
          <a:lstStyle/>
          <a:p>
            <a:r>
              <a:rPr lang="en-CA" sz="2800">
                <a:solidFill>
                  <a:srgbClr val="00245D"/>
                </a:solidFill>
                <a:latin typeface="Arial" panose="020B0604020202020204" pitchFamily="34" charset="0"/>
                <a:cs typeface="Arial" panose="020B0604020202020204" pitchFamily="34" charset="0"/>
              </a:rPr>
              <a:t>“Ongoing, clear and meaningful communication between parents, their child, and the educator team is vital to a child’s growth in learning.”     </a:t>
            </a:r>
          </a:p>
          <a:p>
            <a:pPr algn="r"/>
            <a:r>
              <a:rPr lang="en-CA" sz="2400">
                <a:solidFill>
                  <a:srgbClr val="00245D"/>
                </a:solidFill>
                <a:latin typeface="Arial" panose="020B0604020202020204" pitchFamily="34" charset="0"/>
                <a:cs typeface="Arial" panose="020B0604020202020204" pitchFamily="34" charset="0"/>
              </a:rPr>
              <a:t>-Understanding Your Child’s Reports</a:t>
            </a:r>
          </a:p>
        </p:txBody>
      </p:sp>
    </p:spTree>
    <p:extLst>
      <p:ext uri="{BB962C8B-B14F-4D97-AF65-F5344CB8AC3E}">
        <p14:creationId xmlns:p14="http://schemas.microsoft.com/office/powerpoint/2010/main" val="2479228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bench&#10;&#10;Description automatically generated">
            <a:extLst>
              <a:ext uri="{FF2B5EF4-FFF2-40B4-BE49-F238E27FC236}">
                <a16:creationId xmlns:a16="http://schemas.microsoft.com/office/drawing/2014/main" id="{6C393F40-5CB6-435A-93CD-FA90DBF8B320}"/>
              </a:ext>
            </a:extLst>
          </p:cNvPr>
          <p:cNvPicPr>
            <a:picLocks noChangeAspect="1"/>
          </p:cNvPicPr>
          <p:nvPr/>
        </p:nvPicPr>
        <p:blipFill rotWithShape="1">
          <a:blip r:embed="rId2">
            <a:extLst>
              <a:ext uri="{28A0092B-C50C-407E-A947-70E740481C1C}">
                <a14:useLocalDpi xmlns:a14="http://schemas.microsoft.com/office/drawing/2010/main" val="0"/>
              </a:ext>
            </a:extLst>
          </a:blip>
          <a:srcRect l="3716" t="12072" r="28405" b="31463"/>
          <a:stretch/>
        </p:blipFill>
        <p:spPr>
          <a:xfrm>
            <a:off x="-91566" y="0"/>
            <a:ext cx="19141565" cy="10693400"/>
          </a:xfrm>
          <a:prstGeom prst="rect">
            <a:avLst/>
          </a:prstGeom>
        </p:spPr>
      </p:pic>
      <p:sp>
        <p:nvSpPr>
          <p:cNvPr id="8" name="Rectangle 7">
            <a:extLst>
              <a:ext uri="{FF2B5EF4-FFF2-40B4-BE49-F238E27FC236}">
                <a16:creationId xmlns:a16="http://schemas.microsoft.com/office/drawing/2014/main" id="{FF77428D-3D3B-41DD-9A40-BAC95DB820DC}"/>
              </a:ext>
            </a:extLst>
          </p:cNvPr>
          <p:cNvSpPr/>
          <p:nvPr/>
        </p:nvSpPr>
        <p:spPr>
          <a:xfrm>
            <a:off x="720180" y="522164"/>
            <a:ext cx="16849772" cy="2185214"/>
          </a:xfrm>
          <a:prstGeom prst="rect">
            <a:avLst/>
          </a:prstGeom>
        </p:spPr>
        <p:txBody>
          <a:bodyPr wrap="square">
            <a:spAutoFit/>
          </a:bodyPr>
          <a:lstStyle/>
          <a:p>
            <a:pPr algn="ctr"/>
            <a:r>
              <a:rPr lang="en-US" sz="5400" b="1">
                <a:solidFill>
                  <a:schemeClr val="bg1"/>
                </a:solidFill>
                <a:latin typeface="Arial" panose="020B0604020202020204" pitchFamily="34" charset="0"/>
                <a:cs typeface="Arial" panose="020B0604020202020204" pitchFamily="34" charset="0"/>
              </a:rPr>
              <a:t>Thank you for choosing Catholic Education and welcome to our Catholic School Community.</a:t>
            </a:r>
            <a:br>
              <a:rPr lang="en-US" sz="2800">
                <a:solidFill>
                  <a:schemeClr val="bg1"/>
                </a:solidFill>
                <a:latin typeface="Arial" panose="020B0604020202020204" pitchFamily="34" charset="0"/>
                <a:cs typeface="Arial" panose="020B0604020202020204" pitchFamily="34" charset="0"/>
              </a:rPr>
            </a:br>
            <a:endParaRPr lang="cs-CZ" sz="28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987105B-5996-4EC1-A0A8-3EA702C0C7C6}"/>
              </a:ext>
            </a:extLst>
          </p:cNvPr>
          <p:cNvSpPr/>
          <p:nvPr/>
        </p:nvSpPr>
        <p:spPr>
          <a:xfrm>
            <a:off x="216124" y="9739187"/>
            <a:ext cx="18578064" cy="792089"/>
          </a:xfrm>
          <a:prstGeom prst="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3D435B7E-A7F5-45F5-8639-6DD14412E13F}"/>
              </a:ext>
            </a:extLst>
          </p:cNvPr>
          <p:cNvSpPr/>
          <p:nvPr/>
        </p:nvSpPr>
        <p:spPr>
          <a:xfrm>
            <a:off x="262192" y="9527966"/>
            <a:ext cx="18434048" cy="830997"/>
          </a:xfrm>
          <a:prstGeom prst="rect">
            <a:avLst/>
          </a:prstGeom>
        </p:spPr>
        <p:txBody>
          <a:bodyPr wrap="square">
            <a:spAutoFit/>
          </a:bodyPr>
          <a:lstStyle/>
          <a:p>
            <a:pPr algn="ctr"/>
            <a:endParaRPr lang="en-US" sz="2400" b="1">
              <a:solidFill>
                <a:schemeClr val="bg1"/>
              </a:solidFill>
              <a:latin typeface="Arial" panose="020B0604020202020204" pitchFamily="34" charset="0"/>
              <a:cs typeface="Arial" panose="020B0604020202020204" pitchFamily="34" charset="0"/>
            </a:endParaRPr>
          </a:p>
          <a:p>
            <a:pPr algn="ctr"/>
            <a:r>
              <a:rPr lang="en-US" sz="2400" b="1">
                <a:solidFill>
                  <a:schemeClr val="bg1"/>
                </a:solidFill>
                <a:latin typeface="Arial" panose="020B0604020202020204" pitchFamily="34" charset="0"/>
                <a:cs typeface="Arial" panose="020B0604020202020204" pitchFamily="34" charset="0"/>
              </a:rPr>
              <a:t>If you have questions or for more information, visit </a:t>
            </a:r>
            <a:r>
              <a:rPr lang="en-US" sz="2400" b="1">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www.CatholicEducation.ca</a:t>
            </a:r>
            <a:r>
              <a:rPr lang="en-US" sz="2400" b="1">
                <a:solidFill>
                  <a:schemeClr val="bg1"/>
                </a:solidFill>
                <a:latin typeface="Arial" panose="020B0604020202020204" pitchFamily="34" charset="0"/>
                <a:cs typeface="Arial" panose="020B0604020202020204" pitchFamily="34" charset="0"/>
              </a:rPr>
              <a:t> or connect with your school principal.</a:t>
            </a:r>
            <a:endParaRPr lang="en-CA" sz="2400" b="1">
              <a:solidFill>
                <a:schemeClr val="bg1"/>
              </a:solidFill>
            </a:endParaRPr>
          </a:p>
        </p:txBody>
      </p:sp>
    </p:spTree>
    <p:extLst>
      <p:ext uri="{BB962C8B-B14F-4D97-AF65-F5344CB8AC3E}">
        <p14:creationId xmlns:p14="http://schemas.microsoft.com/office/powerpoint/2010/main" val="3784953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5010EF-585B-4209-9F8C-E344FA0473FB}"/>
              </a:ext>
            </a:extLst>
          </p:cNvPr>
          <p:cNvPicPr>
            <a:picLocks noChangeAspect="1"/>
          </p:cNvPicPr>
          <p:nvPr/>
        </p:nvPicPr>
        <p:blipFill>
          <a:blip r:embed="rId3">
            <a:alphaModFix amt="46000"/>
          </a:blip>
          <a:stretch>
            <a:fillRect/>
          </a:stretch>
        </p:blipFill>
        <p:spPr>
          <a:xfrm>
            <a:off x="-1" y="50"/>
            <a:ext cx="19010313" cy="10693301"/>
          </a:xfrm>
          <a:prstGeom prst="rect">
            <a:avLst/>
          </a:prstGeom>
        </p:spPr>
      </p:pic>
      <p:pic>
        <p:nvPicPr>
          <p:cNvPr id="3" name="Picture 2" descr="Text&#10;&#10;Description automatically generated">
            <a:extLst>
              <a:ext uri="{FF2B5EF4-FFF2-40B4-BE49-F238E27FC236}">
                <a16:creationId xmlns:a16="http://schemas.microsoft.com/office/drawing/2014/main" id="{3657D1B5-F491-45D5-8914-1D728FC4D5E7}"/>
              </a:ext>
            </a:extLst>
          </p:cNvPr>
          <p:cNvPicPr>
            <a:picLocks noChangeAspect="1"/>
          </p:cNvPicPr>
          <p:nvPr/>
        </p:nvPicPr>
        <p:blipFill rotWithShape="1">
          <a:blip r:embed="rId4">
            <a:alphaModFix amt="72000"/>
            <a:extLst>
              <a:ext uri="{28A0092B-C50C-407E-A947-70E740481C1C}">
                <a14:useLocalDpi xmlns:a14="http://schemas.microsoft.com/office/drawing/2010/main" val="0"/>
              </a:ext>
            </a:extLst>
          </a:blip>
          <a:srcRect l="14000" t="20711" b="10305"/>
          <a:stretch/>
        </p:blipFill>
        <p:spPr>
          <a:xfrm>
            <a:off x="7658423" y="-311061"/>
            <a:ext cx="11040002" cy="11315522"/>
          </a:xfrm>
          <a:prstGeom prst="rect">
            <a:avLst/>
          </a:prstGeom>
          <a:effectLst>
            <a:softEdge rad="254000"/>
          </a:effectLst>
        </p:spPr>
      </p:pic>
      <p:sp>
        <p:nvSpPr>
          <p:cNvPr id="14" name="TextBox 13">
            <a:extLst>
              <a:ext uri="{FF2B5EF4-FFF2-40B4-BE49-F238E27FC236}">
                <a16:creationId xmlns:a16="http://schemas.microsoft.com/office/drawing/2014/main" id="{14F99EA4-01FA-446D-B9A7-4DEE3086A02B}"/>
              </a:ext>
            </a:extLst>
          </p:cNvPr>
          <p:cNvSpPr txBox="1"/>
          <p:nvPr/>
        </p:nvSpPr>
        <p:spPr>
          <a:xfrm>
            <a:off x="311888" y="233293"/>
            <a:ext cx="6654386" cy="860107"/>
          </a:xfrm>
          <a:prstGeom prst="rect">
            <a:avLst/>
          </a:prstGeom>
          <a:noFill/>
        </p:spPr>
        <p:txBody>
          <a:bodyPr wrap="none" rtlCol="0">
            <a:spAutoFit/>
          </a:bodyPr>
          <a:lstStyle/>
          <a:p>
            <a:pPr defTabSz="712866">
              <a:defRPr/>
            </a:pPr>
            <a:r>
              <a:rPr lang="en-CA" sz="4989">
                <a:solidFill>
                  <a:prstClr val="white"/>
                </a:solidFill>
                <a:latin typeface="DengXian Light" panose="02010600030101010101" pitchFamily="2" charset="-122"/>
                <a:ea typeface="DengXian Light" panose="02010600030101010101" pitchFamily="2" charset="-122"/>
              </a:rPr>
              <a:t>Land Acknowledgement</a:t>
            </a:r>
          </a:p>
        </p:txBody>
      </p:sp>
    </p:spTree>
    <p:extLst>
      <p:ext uri="{BB962C8B-B14F-4D97-AF65-F5344CB8AC3E}">
        <p14:creationId xmlns:p14="http://schemas.microsoft.com/office/powerpoint/2010/main" val="4068434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child, boy&#10;&#10;Description automatically generated">
            <a:extLst>
              <a:ext uri="{FF2B5EF4-FFF2-40B4-BE49-F238E27FC236}">
                <a16:creationId xmlns:a16="http://schemas.microsoft.com/office/drawing/2014/main" id="{A1020CD3-D548-4F5F-81B7-24C84CAC6D54}"/>
              </a:ext>
            </a:extLst>
          </p:cNvPr>
          <p:cNvPicPr>
            <a:picLocks noChangeAspect="1"/>
          </p:cNvPicPr>
          <p:nvPr/>
        </p:nvPicPr>
        <p:blipFill rotWithShape="1">
          <a:blip r:embed="rId2">
            <a:extLst>
              <a:ext uri="{28A0092B-C50C-407E-A947-70E740481C1C}">
                <a14:useLocalDpi xmlns:a14="http://schemas.microsoft.com/office/drawing/2010/main" val="0"/>
              </a:ext>
            </a:extLst>
          </a:blip>
          <a:srcRect l="20711" t="18697" r="5946" b="29928"/>
          <a:stretch/>
        </p:blipFill>
        <p:spPr>
          <a:xfrm>
            <a:off x="-11536" y="-53900"/>
            <a:ext cx="11521381" cy="10693400"/>
          </a:xfrm>
          <a:prstGeom prst="rect">
            <a:avLst/>
          </a:prstGeom>
        </p:spPr>
      </p:pic>
      <p:sp>
        <p:nvSpPr>
          <p:cNvPr id="8" name="Rectangle 7">
            <a:extLst>
              <a:ext uri="{FF2B5EF4-FFF2-40B4-BE49-F238E27FC236}">
                <a16:creationId xmlns:a16="http://schemas.microsoft.com/office/drawing/2014/main" id="{4A72FB29-D868-42F5-AD0C-2869099C99F0}"/>
              </a:ext>
            </a:extLst>
          </p:cNvPr>
          <p:cNvSpPr/>
          <p:nvPr/>
        </p:nvSpPr>
        <p:spPr>
          <a:xfrm>
            <a:off x="0" y="284390"/>
            <a:ext cx="11881420" cy="182195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bject 2">
            <a:extLst>
              <a:ext uri="{FF2B5EF4-FFF2-40B4-BE49-F238E27FC236}">
                <a16:creationId xmlns:a16="http://schemas.microsoft.com/office/drawing/2014/main" id="{86759B4D-DA2B-42FB-A4F0-5F0EE03FD58C}"/>
              </a:ext>
            </a:extLst>
          </p:cNvPr>
          <p:cNvSpPr/>
          <p:nvPr/>
        </p:nvSpPr>
        <p:spPr>
          <a:xfrm>
            <a:off x="660949" y="594172"/>
            <a:ext cx="10523437" cy="1440160"/>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US" sz="8000">
                <a:solidFill>
                  <a:schemeClr val="bg1"/>
                </a:solidFill>
                <a:latin typeface="Arial" panose="020B0604020202020204" pitchFamily="34" charset="0"/>
                <a:cs typeface="Arial" panose="020B0604020202020204" pitchFamily="34" charset="0"/>
              </a:rPr>
              <a:t>View of Children</a:t>
            </a:r>
          </a:p>
        </p:txBody>
      </p:sp>
      <p:sp>
        <p:nvSpPr>
          <p:cNvPr id="42" name="TextBox 41">
            <a:extLst>
              <a:ext uri="{FF2B5EF4-FFF2-40B4-BE49-F238E27FC236}">
                <a16:creationId xmlns:a16="http://schemas.microsoft.com/office/drawing/2014/main" id="{FEE5AD3F-DFF0-4A68-8CC1-F3E64AA7BEBD}"/>
              </a:ext>
            </a:extLst>
          </p:cNvPr>
          <p:cNvSpPr txBox="1"/>
          <p:nvPr/>
        </p:nvSpPr>
        <p:spPr>
          <a:xfrm>
            <a:off x="12169163" y="1195365"/>
            <a:ext cx="6301365" cy="9017853"/>
          </a:xfrm>
          <a:prstGeom prst="rect">
            <a:avLst/>
          </a:prstGeom>
          <a:noFill/>
        </p:spPr>
        <p:txBody>
          <a:bodyPr wrap="square" rtlCol="0">
            <a:spAutoFit/>
          </a:bodyPr>
          <a:lstStyle/>
          <a:p>
            <a:r>
              <a:rPr lang="en-CA" sz="4400">
                <a:solidFill>
                  <a:srgbClr val="00245D"/>
                </a:solidFill>
                <a:latin typeface="Arial" panose="020B0604020202020204" pitchFamily="34" charset="0"/>
                <a:cs typeface="Arial" panose="020B0604020202020204" pitchFamily="34" charset="0"/>
              </a:rPr>
              <a:t>All children are competent, capable of complex thinking, curious, and rich in potential and experience.</a:t>
            </a:r>
          </a:p>
          <a:p>
            <a:pPr algn="r"/>
            <a:r>
              <a:rPr lang="en-CA" sz="2800">
                <a:solidFill>
                  <a:srgbClr val="00245D"/>
                </a:solidFill>
                <a:latin typeface="Arial" panose="020B0604020202020204" pitchFamily="34" charset="0"/>
                <a:cs typeface="Arial" panose="020B0604020202020204" pitchFamily="34" charset="0"/>
              </a:rPr>
              <a:t>-The Kindergarten Program</a:t>
            </a:r>
            <a:br>
              <a:rPr lang="en-CA" sz="2800">
                <a:solidFill>
                  <a:srgbClr val="00245D"/>
                </a:solidFill>
                <a:latin typeface="Arial" panose="020B0604020202020204" pitchFamily="34" charset="0"/>
                <a:cs typeface="Arial" panose="020B0604020202020204" pitchFamily="34" charset="0"/>
              </a:rPr>
            </a:br>
            <a:endParaRPr lang="en-CA" sz="2800">
              <a:solidFill>
                <a:srgbClr val="00245D"/>
              </a:solidFill>
              <a:latin typeface="Arial" panose="020B0604020202020204" pitchFamily="34" charset="0"/>
              <a:cs typeface="Arial" panose="020B0604020202020204" pitchFamily="34" charset="0"/>
            </a:endParaRPr>
          </a:p>
          <a:p>
            <a:r>
              <a:rPr lang="en-CA" sz="4400">
                <a:solidFill>
                  <a:srgbClr val="00245D"/>
                </a:solidFill>
                <a:latin typeface="Arial" panose="020B0604020202020204" pitchFamily="34" charset="0"/>
                <a:cs typeface="Arial" panose="020B0604020202020204" pitchFamily="34" charset="0"/>
              </a:rPr>
              <a:t>All students can succeed. Each student has his or her own unique patterns of learning.</a:t>
            </a:r>
          </a:p>
          <a:p>
            <a:pPr algn="r"/>
            <a:r>
              <a:rPr lang="en-CA" sz="2800">
                <a:solidFill>
                  <a:srgbClr val="00245D"/>
                </a:solidFill>
                <a:latin typeface="Arial" panose="020B0604020202020204" pitchFamily="34" charset="0"/>
                <a:cs typeface="Arial" panose="020B0604020202020204" pitchFamily="34" charset="0"/>
              </a:rPr>
              <a:t>-Learning for All</a:t>
            </a:r>
          </a:p>
        </p:txBody>
      </p:sp>
    </p:spTree>
    <p:extLst>
      <p:ext uri="{BB962C8B-B14F-4D97-AF65-F5344CB8AC3E}">
        <p14:creationId xmlns:p14="http://schemas.microsoft.com/office/powerpoint/2010/main" val="2597516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B1433-A5C9-46BF-A4CB-09A8330647CA}"/>
              </a:ext>
            </a:extLst>
          </p:cNvPr>
          <p:cNvPicPr>
            <a:picLocks noChangeAspect="1"/>
          </p:cNvPicPr>
          <p:nvPr/>
        </p:nvPicPr>
        <p:blipFill>
          <a:blip r:embed="rId2">
            <a:alphaModFix/>
          </a:blip>
          <a:stretch>
            <a:fillRect/>
          </a:stretch>
        </p:blipFill>
        <p:spPr>
          <a:xfrm>
            <a:off x="10059" y="538312"/>
            <a:ext cx="19020853" cy="10136980"/>
          </a:xfrm>
          <a:prstGeom prst="rect">
            <a:avLst/>
          </a:prstGeom>
        </p:spPr>
      </p:pic>
      <p:sp>
        <p:nvSpPr>
          <p:cNvPr id="30" name="Rectangle 29">
            <a:extLst>
              <a:ext uri="{FF2B5EF4-FFF2-40B4-BE49-F238E27FC236}">
                <a16:creationId xmlns:a16="http://schemas.microsoft.com/office/drawing/2014/main" id="{371D04AB-5971-4769-A0AE-E038A4D1E33F}"/>
              </a:ext>
            </a:extLst>
          </p:cNvPr>
          <p:cNvSpPr/>
          <p:nvPr/>
        </p:nvSpPr>
        <p:spPr>
          <a:xfrm>
            <a:off x="10059" y="3850"/>
            <a:ext cx="19000254" cy="2102490"/>
          </a:xfrm>
          <a:prstGeom prst="rect">
            <a:avLst/>
          </a:prstGeom>
          <a:solidFill>
            <a:srgbClr val="00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object 2">
            <a:extLst>
              <a:ext uri="{FF2B5EF4-FFF2-40B4-BE49-F238E27FC236}">
                <a16:creationId xmlns:a16="http://schemas.microsoft.com/office/drawing/2014/main" id="{02C235E5-F804-4BB6-8195-9CAA652E8C97}"/>
              </a:ext>
            </a:extLst>
          </p:cNvPr>
          <p:cNvSpPr/>
          <p:nvPr/>
        </p:nvSpPr>
        <p:spPr>
          <a:xfrm>
            <a:off x="699290" y="466643"/>
            <a:ext cx="17662849" cy="1423673"/>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US" sz="8000">
                <a:solidFill>
                  <a:schemeClr val="bg1"/>
                </a:solidFill>
                <a:latin typeface="Arial" panose="020B0604020202020204" pitchFamily="34" charset="0"/>
                <a:cs typeface="Arial" panose="020B0604020202020204" pitchFamily="34" charset="0"/>
              </a:rPr>
              <a:t>Spiritual Development and Learning</a:t>
            </a:r>
            <a:endParaRPr sz="8000">
              <a:solidFill>
                <a:schemeClr val="bg1"/>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C12AE414-8302-45F5-96A6-1521BCCD8E68}"/>
              </a:ext>
            </a:extLst>
          </p:cNvPr>
          <p:cNvSpPr/>
          <p:nvPr/>
        </p:nvSpPr>
        <p:spPr>
          <a:xfrm>
            <a:off x="26484" y="3042444"/>
            <a:ext cx="18983830" cy="5328592"/>
          </a:xfrm>
          <a:prstGeom prst="rect">
            <a:avLst/>
          </a:prstGeom>
          <a:solidFill>
            <a:srgbClr val="1AB7EA">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a:extLst>
              <a:ext uri="{FF2B5EF4-FFF2-40B4-BE49-F238E27FC236}">
                <a16:creationId xmlns:a16="http://schemas.microsoft.com/office/drawing/2014/main" id="{FEE5AD3F-DFF0-4A68-8CC1-F3E64AA7BEBD}"/>
              </a:ext>
            </a:extLst>
          </p:cNvPr>
          <p:cNvSpPr txBox="1"/>
          <p:nvPr/>
        </p:nvSpPr>
        <p:spPr>
          <a:xfrm>
            <a:off x="1152317" y="3330476"/>
            <a:ext cx="16780626" cy="6463308"/>
          </a:xfrm>
          <a:prstGeom prst="rect">
            <a:avLst/>
          </a:prstGeom>
          <a:noFill/>
        </p:spPr>
        <p:txBody>
          <a:bodyPr wrap="square" rtlCol="0">
            <a:spAutoFit/>
          </a:bodyPr>
          <a:lstStyle/>
          <a:p>
            <a:r>
              <a:rPr lang="en-CA" sz="5000">
                <a:solidFill>
                  <a:schemeClr val="bg1"/>
                </a:solidFill>
                <a:latin typeface="Arial" panose="020B0604020202020204" pitchFamily="34" charset="0"/>
                <a:cs typeface="Arial" panose="020B0604020202020204" pitchFamily="34" charset="0"/>
              </a:rPr>
              <a:t>A child’s faith journey in school includes various experiences:</a:t>
            </a:r>
          </a:p>
          <a:p>
            <a:pPr marL="1143000" lvl="1" indent="-685800">
              <a:buFont typeface="Arial" panose="020B0604020202020204" pitchFamily="34" charset="0"/>
              <a:buChar char="•"/>
            </a:pPr>
            <a:r>
              <a:rPr lang="en-CA" sz="5000">
                <a:solidFill>
                  <a:schemeClr val="bg1"/>
                </a:solidFill>
                <a:latin typeface="Arial" panose="020B0604020202020204" pitchFamily="34" charset="0"/>
                <a:cs typeface="Arial" panose="020B0604020202020204" pitchFamily="34" charset="0"/>
              </a:rPr>
              <a:t>learning different forms of prayer including Christian meditation</a:t>
            </a:r>
          </a:p>
          <a:p>
            <a:pPr marL="1143000" lvl="1" indent="-685800">
              <a:buFont typeface="Arial" panose="020B0604020202020204" pitchFamily="34" charset="0"/>
              <a:buChar char="•"/>
            </a:pPr>
            <a:r>
              <a:rPr lang="en-CA" sz="5000">
                <a:solidFill>
                  <a:schemeClr val="bg1"/>
                </a:solidFill>
                <a:latin typeface="Arial" panose="020B0604020202020204" pitchFamily="34" charset="0"/>
                <a:cs typeface="Arial" panose="020B0604020202020204" pitchFamily="34" charset="0"/>
              </a:rPr>
              <a:t>participating in school liturgies</a:t>
            </a:r>
          </a:p>
          <a:p>
            <a:pPr marL="1143000" lvl="1" indent="-685800">
              <a:buFont typeface="Arial" panose="020B0604020202020204" pitchFamily="34" charset="0"/>
              <a:buChar char="•"/>
            </a:pPr>
            <a:r>
              <a:rPr lang="en-CA" sz="5000">
                <a:solidFill>
                  <a:schemeClr val="bg1"/>
                </a:solidFill>
                <a:latin typeface="Arial" panose="020B0604020202020204" pitchFamily="34" charset="0"/>
                <a:cs typeface="Arial" panose="020B0604020202020204" pitchFamily="34" charset="0"/>
              </a:rPr>
              <a:t>exploring the wonders of God’s creations </a:t>
            </a:r>
          </a:p>
          <a:p>
            <a:endParaRPr lang="en-CA" sz="5000">
              <a:solidFill>
                <a:schemeClr val="bg1"/>
              </a:solidFill>
              <a:latin typeface="Arial" panose="020B0604020202020204" pitchFamily="34" charset="0"/>
              <a:cs typeface="Arial" panose="020B0604020202020204" pitchFamily="34" charset="0"/>
            </a:endParaRPr>
          </a:p>
          <a:p>
            <a:pPr algn="ctr"/>
            <a:r>
              <a:rPr lang="en-CA" sz="3200">
                <a:solidFill>
                  <a:schemeClr val="bg1"/>
                </a:solidFill>
                <a:latin typeface="Arial" panose="020B0604020202020204" pitchFamily="34" charset="0"/>
                <a:cs typeface="Arial" panose="020B0604020202020204" pitchFamily="34" charset="0"/>
              </a:rPr>
              <a:t>“Let the little children come to me, and do not hinder them, for the kingdom of heaven belongs to such as these.” (Matthew 19:14)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B1433-A5C9-46BF-A4CB-09A8330647CA}"/>
              </a:ext>
            </a:extLst>
          </p:cNvPr>
          <p:cNvPicPr>
            <a:picLocks noChangeAspect="1"/>
          </p:cNvPicPr>
          <p:nvPr/>
        </p:nvPicPr>
        <p:blipFill rotWithShape="1">
          <a:blip r:embed="rId3">
            <a:extLst>
              <a:ext uri="{28A0092B-C50C-407E-A947-70E740481C1C}">
                <a14:useLocalDpi xmlns:a14="http://schemas.microsoft.com/office/drawing/2010/main" val="0"/>
              </a:ext>
            </a:extLst>
          </a:blip>
          <a:srcRect l="-79" t="5080" r="29954" b="35759"/>
          <a:stretch/>
        </p:blipFill>
        <p:spPr>
          <a:xfrm>
            <a:off x="0" y="0"/>
            <a:ext cx="19010313" cy="10693400"/>
          </a:xfrm>
          <a:prstGeom prst="rect">
            <a:avLst/>
          </a:prstGeom>
        </p:spPr>
      </p:pic>
      <p:sp>
        <p:nvSpPr>
          <p:cNvPr id="8" name="Rectangle 7">
            <a:extLst>
              <a:ext uri="{FF2B5EF4-FFF2-40B4-BE49-F238E27FC236}">
                <a16:creationId xmlns:a16="http://schemas.microsoft.com/office/drawing/2014/main" id="{4A72FB29-D868-42F5-AD0C-2869099C99F0}"/>
              </a:ext>
            </a:extLst>
          </p:cNvPr>
          <p:cNvSpPr/>
          <p:nvPr/>
        </p:nvSpPr>
        <p:spPr>
          <a:xfrm>
            <a:off x="7495994" y="316318"/>
            <a:ext cx="11529399" cy="3014158"/>
          </a:xfrm>
          <a:prstGeom prst="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bject 2">
            <a:extLst>
              <a:ext uri="{FF2B5EF4-FFF2-40B4-BE49-F238E27FC236}">
                <a16:creationId xmlns:a16="http://schemas.microsoft.com/office/drawing/2014/main" id="{86759B4D-DA2B-42FB-A4F0-5F0EE03FD58C}"/>
              </a:ext>
            </a:extLst>
          </p:cNvPr>
          <p:cNvSpPr/>
          <p:nvPr/>
        </p:nvSpPr>
        <p:spPr>
          <a:xfrm>
            <a:off x="8156943" y="626100"/>
            <a:ext cx="10523437" cy="1440160"/>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CA" sz="8000">
                <a:solidFill>
                  <a:schemeClr val="bg1"/>
                </a:solidFill>
                <a:latin typeface="Arial" panose="020B0604020202020204" pitchFamily="34" charset="0"/>
                <a:cs typeface="Arial" panose="020B0604020202020204" pitchFamily="34" charset="0"/>
              </a:rPr>
              <a:t>We Are Partners in Your Child's Education</a:t>
            </a:r>
            <a:endParaRPr lang="en-US" sz="80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74D3C5-A8ED-4E91-9F49-1B0BD32ABBC1}"/>
              </a:ext>
            </a:extLst>
          </p:cNvPr>
          <p:cNvSpPr txBox="1"/>
          <p:nvPr/>
        </p:nvSpPr>
        <p:spPr>
          <a:xfrm>
            <a:off x="601776" y="598274"/>
            <a:ext cx="6301865" cy="10864513"/>
          </a:xfrm>
          <a:prstGeom prst="rect">
            <a:avLst/>
          </a:prstGeom>
          <a:noFill/>
        </p:spPr>
        <p:txBody>
          <a:bodyPr wrap="square" rtlCol="0">
            <a:spAutoFit/>
          </a:bodyPr>
          <a:lstStyle/>
          <a:p>
            <a:r>
              <a:rPr lang="en-CA" sz="4200">
                <a:solidFill>
                  <a:srgbClr val="00245D"/>
                </a:solidFill>
                <a:latin typeface="Arial" panose="020B0604020202020204" pitchFamily="34" charset="0"/>
                <a:cs typeface="Arial" panose="020B0604020202020204" pitchFamily="34" charset="0"/>
              </a:rPr>
              <a:t>Families are composed of individuals who are competent and capable, curious, and rich in experience. Families love their children and want the best for them. Families are experts on their children. They are the first and most powerful influence</a:t>
            </a:r>
            <a:br>
              <a:rPr lang="en-CA" sz="4200">
                <a:solidFill>
                  <a:srgbClr val="00245D"/>
                </a:solidFill>
                <a:latin typeface="Arial" panose="020B0604020202020204" pitchFamily="34" charset="0"/>
                <a:cs typeface="Arial" panose="020B0604020202020204" pitchFamily="34" charset="0"/>
              </a:rPr>
            </a:br>
            <a:r>
              <a:rPr lang="en-CA" sz="4200">
                <a:solidFill>
                  <a:srgbClr val="00245D"/>
                </a:solidFill>
                <a:latin typeface="Arial" panose="020B0604020202020204" pitchFamily="34" charset="0"/>
                <a:cs typeface="Arial" panose="020B0604020202020204" pitchFamily="34" charset="0"/>
              </a:rPr>
              <a:t>on children's learning, development, health,</a:t>
            </a:r>
            <a:br>
              <a:rPr lang="en-CA" sz="4200">
                <a:solidFill>
                  <a:srgbClr val="00245D"/>
                </a:solidFill>
                <a:latin typeface="Arial" panose="020B0604020202020204" pitchFamily="34" charset="0"/>
                <a:cs typeface="Arial" panose="020B0604020202020204" pitchFamily="34" charset="0"/>
              </a:rPr>
            </a:br>
            <a:r>
              <a:rPr lang="en-CA" sz="4200">
                <a:solidFill>
                  <a:srgbClr val="00245D"/>
                </a:solidFill>
                <a:latin typeface="Arial" panose="020B0604020202020204" pitchFamily="34" charset="0"/>
                <a:cs typeface="Arial" panose="020B0604020202020204" pitchFamily="34" charset="0"/>
              </a:rPr>
              <a:t>and well-being.</a:t>
            </a:r>
          </a:p>
          <a:p>
            <a:pPr algn="r"/>
            <a:br>
              <a:rPr lang="en-CA" sz="2800">
                <a:solidFill>
                  <a:srgbClr val="00245D"/>
                </a:solidFill>
                <a:latin typeface="Arial" panose="020B0604020202020204" pitchFamily="34" charset="0"/>
                <a:cs typeface="Arial" panose="020B0604020202020204" pitchFamily="34" charset="0"/>
              </a:rPr>
            </a:br>
            <a:r>
              <a:rPr lang="en-CA" sz="2800">
                <a:solidFill>
                  <a:srgbClr val="00245D"/>
                </a:solidFill>
                <a:latin typeface="Arial" panose="020B0604020202020204" pitchFamily="34" charset="0"/>
                <a:cs typeface="Arial" panose="020B0604020202020204" pitchFamily="34" charset="0"/>
              </a:rPr>
              <a:t>-</a:t>
            </a:r>
            <a:br>
              <a:rPr lang="en-CA" sz="2800">
                <a:solidFill>
                  <a:srgbClr val="00245D"/>
                </a:solidFill>
                <a:latin typeface="Arial" panose="020B0604020202020204" pitchFamily="34" charset="0"/>
                <a:cs typeface="Arial" panose="020B0604020202020204" pitchFamily="34" charset="0"/>
              </a:rPr>
            </a:br>
            <a:endParaRPr lang="en-CA" sz="2800">
              <a:solidFill>
                <a:srgbClr val="00245D"/>
              </a:solidFill>
              <a:latin typeface="Arial" panose="020B0604020202020204" pitchFamily="34" charset="0"/>
              <a:cs typeface="Arial" panose="020B0604020202020204" pitchFamily="34" charset="0"/>
            </a:endParaRPr>
          </a:p>
          <a:p>
            <a:endParaRPr lang="en-CA" sz="2800">
              <a:solidFill>
                <a:srgbClr val="0024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915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72FB29-D868-42F5-AD0C-2869099C99F0}"/>
              </a:ext>
            </a:extLst>
          </p:cNvPr>
          <p:cNvSpPr/>
          <p:nvPr/>
        </p:nvSpPr>
        <p:spPr>
          <a:xfrm>
            <a:off x="34772" y="421062"/>
            <a:ext cx="19010136" cy="1614244"/>
          </a:xfrm>
          <a:prstGeom prst="rect">
            <a:avLst/>
          </a:prstGeom>
          <a:solidFill>
            <a:srgbClr val="1AB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420"/>
              <a:t>Why is Self-Regulation important?</a:t>
            </a:r>
            <a:endParaRPr lang="en-CA" sz="8420"/>
          </a:p>
        </p:txBody>
      </p:sp>
      <p:sp>
        <p:nvSpPr>
          <p:cNvPr id="9" name="object 2">
            <a:extLst>
              <a:ext uri="{FF2B5EF4-FFF2-40B4-BE49-F238E27FC236}">
                <a16:creationId xmlns:a16="http://schemas.microsoft.com/office/drawing/2014/main" id="{86759B4D-DA2B-42FB-A4F0-5F0EE03FD58C}"/>
              </a:ext>
            </a:extLst>
          </p:cNvPr>
          <p:cNvSpPr/>
          <p:nvPr/>
        </p:nvSpPr>
        <p:spPr>
          <a:xfrm>
            <a:off x="361143" y="666223"/>
            <a:ext cx="18544131" cy="1440147"/>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endParaRPr lang="en-US" sz="7199">
              <a:solidFill>
                <a:schemeClr val="bg1"/>
              </a:solidFill>
              <a:latin typeface="Arial" panose="020B0604020202020204" pitchFamily="34" charset="0"/>
              <a:cs typeface="Arial" panose="020B0604020202020204" pitchFamily="34" charset="0"/>
            </a:endParaRPr>
          </a:p>
        </p:txBody>
      </p:sp>
      <p:pic>
        <p:nvPicPr>
          <p:cNvPr id="12" name="Picture 11" descr="A picture containing clock&#10;&#10;Description automatically generated">
            <a:extLst>
              <a:ext uri="{FF2B5EF4-FFF2-40B4-BE49-F238E27FC236}">
                <a16:creationId xmlns:a16="http://schemas.microsoft.com/office/drawing/2014/main" id="{C0C9FFD3-CF5F-491F-91BE-036BACC0A787}"/>
              </a:ext>
            </a:extLst>
          </p:cNvPr>
          <p:cNvPicPr>
            <a:picLocks noChangeAspect="1"/>
          </p:cNvPicPr>
          <p:nvPr/>
        </p:nvPicPr>
        <p:blipFill rotWithShape="1">
          <a:blip r:embed="rId3">
            <a:alphaModFix amt="36000"/>
            <a:extLst>
              <a:ext uri="{28A0092B-C50C-407E-A947-70E740481C1C}">
                <a14:useLocalDpi xmlns:a14="http://schemas.microsoft.com/office/drawing/2010/main" val="0"/>
              </a:ext>
            </a:extLst>
          </a:blip>
          <a:srcRect r="10297" b="28193"/>
          <a:stretch/>
        </p:blipFill>
        <p:spPr>
          <a:xfrm>
            <a:off x="9899876" y="5922759"/>
            <a:ext cx="9145032" cy="4770592"/>
          </a:xfrm>
          <a:prstGeom prst="rect">
            <a:avLst/>
          </a:prstGeom>
        </p:spPr>
      </p:pic>
      <p:sp>
        <p:nvSpPr>
          <p:cNvPr id="13" name="TextBox 12">
            <a:extLst>
              <a:ext uri="{FF2B5EF4-FFF2-40B4-BE49-F238E27FC236}">
                <a16:creationId xmlns:a16="http://schemas.microsoft.com/office/drawing/2014/main" id="{7888B4A6-DD74-47F6-AAAF-55B900BDCE80}"/>
              </a:ext>
            </a:extLst>
          </p:cNvPr>
          <p:cNvSpPr txBox="1"/>
          <p:nvPr/>
        </p:nvSpPr>
        <p:spPr>
          <a:xfrm>
            <a:off x="233091" y="2351532"/>
            <a:ext cx="18544131" cy="7002686"/>
          </a:xfrm>
          <a:prstGeom prst="rect">
            <a:avLst/>
          </a:prstGeom>
          <a:noFill/>
        </p:spPr>
        <p:txBody>
          <a:bodyPr wrap="square">
            <a:spAutoFit/>
          </a:bodyPr>
          <a:lstStyle/>
          <a:p>
            <a:r>
              <a:rPr lang="en-US" sz="3742" b="1">
                <a:latin typeface="Arial" panose="020B0604020202020204" pitchFamily="34" charset="0"/>
                <a:cs typeface="Arial" panose="020B0604020202020204" pitchFamily="34" charset="0"/>
              </a:rPr>
              <a:t>Self-Regulation lays the foundation for how we adjust our feelings, actions and thoughts so we can handle difficult situations, so we don’t get overwhelmed. </a:t>
            </a:r>
          </a:p>
          <a:p>
            <a:endParaRPr lang="en-US" sz="3742">
              <a:latin typeface="Arial" panose="020B0604020202020204" pitchFamily="34" charset="0"/>
              <a:cs typeface="Arial" panose="020B0604020202020204" pitchFamily="34" charset="0"/>
            </a:endParaRPr>
          </a:p>
          <a:p>
            <a:pPr marL="445541" indent="-445541">
              <a:buFont typeface="Arial" panose="020B0604020202020204" pitchFamily="34" charset="0"/>
              <a:buChar char="•"/>
            </a:pPr>
            <a:r>
              <a:rPr lang="en-CA" sz="3742">
                <a:latin typeface="Arial" panose="020B0604020202020204" pitchFamily="34" charset="0"/>
                <a:cs typeface="Arial" panose="020B0604020202020204" pitchFamily="34" charset="0"/>
              </a:rPr>
              <a:t>Self-Regulation includes recognizing what calm feels like and what it feels like to become overstressed.</a:t>
            </a:r>
          </a:p>
          <a:p>
            <a:pPr marL="445541" indent="-445541">
              <a:buFont typeface="Arial" panose="020B0604020202020204" pitchFamily="34" charset="0"/>
              <a:buChar char="•"/>
            </a:pPr>
            <a:r>
              <a:rPr lang="en-CA" sz="3742">
                <a:latin typeface="Arial" panose="020B0604020202020204" pitchFamily="34" charset="0"/>
                <a:cs typeface="Arial" panose="020B0604020202020204" pitchFamily="34" charset="0"/>
              </a:rPr>
              <a:t>The ultimate Self-Regulation goal is to help children understand when and how to manage stress.</a:t>
            </a:r>
          </a:p>
          <a:p>
            <a:pPr marL="445541" indent="-445541">
              <a:buFont typeface="Arial" panose="020B0604020202020204" pitchFamily="34" charset="0"/>
              <a:buChar char="•"/>
            </a:pPr>
            <a:endParaRPr lang="en-CA" sz="3742">
              <a:latin typeface="Arial" panose="020B0604020202020204" pitchFamily="34" charset="0"/>
              <a:cs typeface="Arial" panose="020B0604020202020204" pitchFamily="34" charset="0"/>
            </a:endParaRPr>
          </a:p>
          <a:p>
            <a:r>
              <a:rPr lang="en-CA" sz="3742" b="1">
                <a:latin typeface="Arial" panose="020B0604020202020204" pitchFamily="34" charset="0"/>
                <a:cs typeface="Arial" panose="020B0604020202020204" pitchFamily="34" charset="0"/>
              </a:rPr>
              <a:t>As parents/caregivers/families:</a:t>
            </a:r>
          </a:p>
          <a:p>
            <a:pPr marL="534650" indent="-534650">
              <a:buFont typeface="Arial" panose="020B0604020202020204" pitchFamily="34" charset="0"/>
              <a:buChar char="•"/>
            </a:pPr>
            <a:r>
              <a:rPr lang="en-CA" sz="3742">
                <a:latin typeface="Arial" panose="020B0604020202020204" pitchFamily="34" charset="0"/>
                <a:cs typeface="Arial" panose="020B0604020202020204" pitchFamily="34" charset="0"/>
              </a:rPr>
              <a:t>it is important to be aware of your own stress, how it affects you and, in turn your children.</a:t>
            </a:r>
          </a:p>
          <a:p>
            <a:pPr marL="534650" indent="-534650">
              <a:buFont typeface="Arial" panose="020B0604020202020204" pitchFamily="34" charset="0"/>
              <a:buChar char="•"/>
            </a:pPr>
            <a:r>
              <a:rPr lang="en-CA" sz="3742">
                <a:latin typeface="Arial" panose="020B0604020202020204" pitchFamily="34" charset="0"/>
                <a:cs typeface="Arial" panose="020B0604020202020204" pitchFamily="34" charset="0"/>
              </a:rPr>
              <a:t>you will be most able to build your child’s self-regulation if you take care of your own.  </a:t>
            </a:r>
          </a:p>
        </p:txBody>
      </p:sp>
    </p:spTree>
    <p:extLst>
      <p:ext uri="{BB962C8B-B14F-4D97-AF65-F5344CB8AC3E}">
        <p14:creationId xmlns:p14="http://schemas.microsoft.com/office/powerpoint/2010/main" val="944577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ss, kite, outdoor, person&#10;&#10;Description automatically generated">
            <a:extLst>
              <a:ext uri="{FF2B5EF4-FFF2-40B4-BE49-F238E27FC236}">
                <a16:creationId xmlns:a16="http://schemas.microsoft.com/office/drawing/2014/main" id="{550DDED9-5587-4867-BE58-EFC55EA30CF1}"/>
              </a:ext>
            </a:extLst>
          </p:cNvPr>
          <p:cNvPicPr>
            <a:picLocks noChangeAspect="1"/>
          </p:cNvPicPr>
          <p:nvPr/>
        </p:nvPicPr>
        <p:blipFill rotWithShape="1">
          <a:blip r:embed="rId2">
            <a:extLst>
              <a:ext uri="{28A0092B-C50C-407E-A947-70E740481C1C}">
                <a14:useLocalDpi xmlns:a14="http://schemas.microsoft.com/office/drawing/2010/main" val="0"/>
              </a:ext>
            </a:extLst>
          </a:blip>
          <a:srcRect l="36192" t="2269" r="8667" b="26725"/>
          <a:stretch/>
        </p:blipFill>
        <p:spPr>
          <a:xfrm>
            <a:off x="100" y="0"/>
            <a:ext cx="11574264" cy="10693400"/>
          </a:xfrm>
          <a:prstGeom prst="rect">
            <a:avLst/>
          </a:prstGeom>
        </p:spPr>
      </p:pic>
      <p:sp>
        <p:nvSpPr>
          <p:cNvPr id="8" name="Rectangle 7">
            <a:extLst>
              <a:ext uri="{FF2B5EF4-FFF2-40B4-BE49-F238E27FC236}">
                <a16:creationId xmlns:a16="http://schemas.microsoft.com/office/drawing/2014/main" id="{4A72FB29-D868-42F5-AD0C-2869099C99F0}"/>
              </a:ext>
            </a:extLst>
          </p:cNvPr>
          <p:cNvSpPr/>
          <p:nvPr/>
        </p:nvSpPr>
        <p:spPr>
          <a:xfrm>
            <a:off x="0" y="284390"/>
            <a:ext cx="11881420" cy="1821950"/>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bject 2">
            <a:extLst>
              <a:ext uri="{FF2B5EF4-FFF2-40B4-BE49-F238E27FC236}">
                <a16:creationId xmlns:a16="http://schemas.microsoft.com/office/drawing/2014/main" id="{86759B4D-DA2B-42FB-A4F0-5F0EE03FD58C}"/>
              </a:ext>
            </a:extLst>
          </p:cNvPr>
          <p:cNvSpPr/>
          <p:nvPr/>
        </p:nvSpPr>
        <p:spPr>
          <a:xfrm>
            <a:off x="660949" y="522164"/>
            <a:ext cx="10523437" cy="1440160"/>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CA" sz="8000">
                <a:solidFill>
                  <a:schemeClr val="bg1"/>
                </a:solidFill>
                <a:latin typeface="Arial" panose="020B0604020202020204" pitchFamily="34" charset="0"/>
                <a:cs typeface="Arial" panose="020B0604020202020204" pitchFamily="34" charset="0"/>
              </a:rPr>
              <a:t>Learning Through Play</a:t>
            </a:r>
            <a:endParaRPr lang="en-US" sz="8000">
              <a:solidFill>
                <a:schemeClr val="bg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FEE5AD3F-DFF0-4A68-8CC1-F3E64AA7BEBD}"/>
              </a:ext>
            </a:extLst>
          </p:cNvPr>
          <p:cNvSpPr txBox="1"/>
          <p:nvPr/>
        </p:nvSpPr>
        <p:spPr>
          <a:xfrm>
            <a:off x="12313468" y="600432"/>
            <a:ext cx="6301365" cy="9910405"/>
          </a:xfrm>
          <a:prstGeom prst="rect">
            <a:avLst/>
          </a:prstGeom>
          <a:noFill/>
        </p:spPr>
        <p:txBody>
          <a:bodyPr wrap="square" rtlCol="0">
            <a:spAutoFit/>
          </a:bodyPr>
          <a:lstStyle/>
          <a:p>
            <a:r>
              <a:rPr lang="en-CA" sz="4400">
                <a:solidFill>
                  <a:srgbClr val="00245D"/>
                </a:solidFill>
                <a:latin typeface="Arial" panose="020B0604020202020204" pitchFamily="34" charset="0"/>
                <a:cs typeface="Arial" panose="020B0604020202020204" pitchFamily="34" charset="0"/>
              </a:rPr>
              <a:t>Children learn through purposeful play and inquiry in the classroom and outdoors. They learn about themselves, others, and the world around them by exploring, discovering, experimenting, and questioning.</a:t>
            </a:r>
          </a:p>
          <a:p>
            <a:endParaRPr lang="en-CA" sz="5400">
              <a:solidFill>
                <a:srgbClr val="00245D"/>
              </a:solidFill>
              <a:latin typeface="Arial" panose="020B0604020202020204" pitchFamily="34" charset="0"/>
              <a:cs typeface="Arial" panose="020B0604020202020204" pitchFamily="34" charset="0"/>
            </a:endParaRPr>
          </a:p>
          <a:p>
            <a:pPr algn="r"/>
            <a:r>
              <a:rPr lang="en-CA" sz="3600">
                <a:solidFill>
                  <a:srgbClr val="00245D"/>
                </a:solidFill>
                <a:latin typeface="Arial" panose="020B0604020202020204" pitchFamily="34" charset="0"/>
                <a:cs typeface="Arial" panose="020B0604020202020204" pitchFamily="34" charset="0"/>
              </a:rPr>
              <a:t>“…for children, play is serious learning. Play is really the work of childhood.” </a:t>
            </a:r>
            <a:br>
              <a:rPr lang="en-CA" sz="3600">
                <a:solidFill>
                  <a:srgbClr val="00245D"/>
                </a:solidFill>
                <a:latin typeface="Arial" panose="020B0604020202020204" pitchFamily="34" charset="0"/>
                <a:cs typeface="Arial" panose="020B0604020202020204" pitchFamily="34" charset="0"/>
              </a:rPr>
            </a:br>
            <a:r>
              <a:rPr lang="en-CA" sz="2800">
                <a:solidFill>
                  <a:srgbClr val="00245D"/>
                </a:solidFill>
                <a:latin typeface="Arial" panose="020B0604020202020204" pitchFamily="34" charset="0"/>
                <a:cs typeface="Arial" panose="020B0604020202020204" pitchFamily="34" charset="0"/>
              </a:rPr>
              <a:t>-Fred Rogers</a:t>
            </a:r>
          </a:p>
        </p:txBody>
      </p:sp>
    </p:spTree>
    <p:extLst>
      <p:ext uri="{BB962C8B-B14F-4D97-AF65-F5344CB8AC3E}">
        <p14:creationId xmlns:p14="http://schemas.microsoft.com/office/powerpoint/2010/main" val="2241046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79464-FA75-5783-426E-280F44F69875}"/>
            </a:ext>
          </a:extLst>
        </p:cNvPr>
        <p:cNvGrpSpPr/>
        <p:nvPr/>
      </p:nvGrpSpPr>
      <p:grpSpPr>
        <a:xfrm>
          <a:off x="0" y="0"/>
          <a:ext cx="0" cy="0"/>
          <a:chOff x="0" y="0"/>
          <a:chExt cx="0" cy="0"/>
        </a:xfrm>
      </p:grpSpPr>
      <p:sp>
        <p:nvSpPr>
          <p:cNvPr id="25" name="object 2">
            <a:extLst>
              <a:ext uri="{FF2B5EF4-FFF2-40B4-BE49-F238E27FC236}">
                <a16:creationId xmlns:a16="http://schemas.microsoft.com/office/drawing/2014/main" id="{BA268E79-DA6A-089F-87AD-B64892E94E14}"/>
              </a:ext>
            </a:extLst>
          </p:cNvPr>
          <p:cNvSpPr/>
          <p:nvPr/>
        </p:nvSpPr>
        <p:spPr>
          <a:xfrm>
            <a:off x="10059" y="-12722"/>
            <a:ext cx="7426308" cy="10693400"/>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00245D"/>
          </a:solidFill>
        </p:spPr>
        <p:txBody>
          <a:bodyPr wrap="square" lIns="0" tIns="0" rIns="0" bIns="0" rtlCol="0"/>
          <a:lstStyle/>
          <a:p>
            <a:endParaRPr/>
          </a:p>
        </p:txBody>
      </p:sp>
      <p:sp>
        <p:nvSpPr>
          <p:cNvPr id="27" name="object 2">
            <a:extLst>
              <a:ext uri="{FF2B5EF4-FFF2-40B4-BE49-F238E27FC236}">
                <a16:creationId xmlns:a16="http://schemas.microsoft.com/office/drawing/2014/main" id="{DC623B62-0C25-1DBC-8030-28339FE2D0C3}"/>
              </a:ext>
            </a:extLst>
          </p:cNvPr>
          <p:cNvSpPr/>
          <p:nvPr/>
        </p:nvSpPr>
        <p:spPr>
          <a:xfrm>
            <a:off x="504156" y="502950"/>
            <a:ext cx="6737076" cy="1656184"/>
          </a:xfrm>
          <a:custGeom>
            <a:avLst/>
            <a:gdLst/>
            <a:ahLst/>
            <a:cxnLst/>
            <a:rect l="l" t="t" r="r" b="b"/>
            <a:pathLst>
              <a:path w="1892300" h="440055">
                <a:moveTo>
                  <a:pt x="0" y="439737"/>
                </a:moveTo>
                <a:lnTo>
                  <a:pt x="1892300" y="439737"/>
                </a:lnTo>
                <a:lnTo>
                  <a:pt x="1892300" y="0"/>
                </a:lnTo>
                <a:lnTo>
                  <a:pt x="0" y="0"/>
                </a:lnTo>
                <a:lnTo>
                  <a:pt x="0" y="439737"/>
                </a:lnTo>
                <a:close/>
              </a:path>
            </a:pathLst>
          </a:custGeom>
          <a:noFill/>
        </p:spPr>
        <p:txBody>
          <a:bodyPr wrap="square" lIns="0" tIns="0" rIns="0" bIns="0" rtlCol="0"/>
          <a:lstStyle/>
          <a:p>
            <a:r>
              <a:rPr lang="en-US" sz="9000">
                <a:solidFill>
                  <a:schemeClr val="bg1"/>
                </a:solidFill>
                <a:latin typeface="Arial" panose="020B0604020202020204" pitchFamily="34" charset="0"/>
                <a:cs typeface="Arial" panose="020B0604020202020204" pitchFamily="34" charset="0"/>
              </a:rPr>
              <a:t>Four Strands</a:t>
            </a:r>
            <a:endParaRPr sz="900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8B190BC-4AF9-9ED0-1587-7BDACA90DCA3}"/>
              </a:ext>
            </a:extLst>
          </p:cNvPr>
          <p:cNvSpPr txBox="1"/>
          <p:nvPr/>
        </p:nvSpPr>
        <p:spPr>
          <a:xfrm>
            <a:off x="504156" y="2159134"/>
            <a:ext cx="6737076" cy="7848302"/>
          </a:xfrm>
          <a:prstGeom prst="rect">
            <a:avLst/>
          </a:prstGeom>
          <a:noFill/>
        </p:spPr>
        <p:txBody>
          <a:bodyPr wrap="square" rtlCol="0">
            <a:spAutoFit/>
          </a:bodyPr>
          <a:lstStyle/>
          <a:p>
            <a:r>
              <a:rPr lang="en-CA" sz="4200">
                <a:solidFill>
                  <a:schemeClr val="bg1"/>
                </a:solidFill>
                <a:latin typeface="Arial" panose="020B0604020202020204" pitchFamily="34" charset="0"/>
                <a:cs typeface="Arial" panose="020B0604020202020204" pitchFamily="34" charset="0"/>
              </a:rPr>
              <a:t>In Kindergarten, your </a:t>
            </a:r>
            <a:br>
              <a:rPr lang="en-CA" sz="4200">
                <a:solidFill>
                  <a:schemeClr val="bg1"/>
                </a:solidFill>
                <a:latin typeface="Arial" panose="020B0604020202020204" pitchFamily="34" charset="0"/>
                <a:cs typeface="Arial" panose="020B0604020202020204" pitchFamily="34" charset="0"/>
              </a:rPr>
            </a:br>
            <a:r>
              <a:rPr lang="en-CA" sz="4200">
                <a:solidFill>
                  <a:schemeClr val="bg1"/>
                </a:solidFill>
                <a:latin typeface="Arial" panose="020B0604020202020204" pitchFamily="34" charset="0"/>
                <a:cs typeface="Arial" panose="020B0604020202020204" pitchFamily="34" charset="0"/>
              </a:rPr>
              <a:t>child will build their skills, knowledge, and experiences in four </a:t>
            </a:r>
            <a:br>
              <a:rPr lang="en-CA" sz="4200">
                <a:solidFill>
                  <a:schemeClr val="bg1"/>
                </a:solidFill>
                <a:latin typeface="Arial" panose="020B0604020202020204" pitchFamily="34" charset="0"/>
                <a:cs typeface="Arial" panose="020B0604020202020204" pitchFamily="34" charset="0"/>
              </a:rPr>
            </a:br>
            <a:r>
              <a:rPr lang="en-CA" sz="4200">
                <a:solidFill>
                  <a:schemeClr val="bg1"/>
                </a:solidFill>
                <a:latin typeface="Arial" panose="020B0604020202020204" pitchFamily="34" charset="0"/>
                <a:cs typeface="Arial" panose="020B0604020202020204" pitchFamily="34" charset="0"/>
              </a:rPr>
              <a:t>key areas or strands</a:t>
            </a:r>
            <a:br>
              <a:rPr lang="en-CA" sz="4200">
                <a:solidFill>
                  <a:schemeClr val="bg1"/>
                </a:solidFill>
                <a:latin typeface="Arial" panose="020B0604020202020204" pitchFamily="34" charset="0"/>
                <a:cs typeface="Arial" panose="020B0604020202020204" pitchFamily="34" charset="0"/>
              </a:rPr>
            </a:br>
            <a:r>
              <a:rPr lang="en-CA" sz="4200">
                <a:solidFill>
                  <a:schemeClr val="bg1"/>
                </a:solidFill>
                <a:latin typeface="Arial" panose="020B0604020202020204" pitchFamily="34" charset="0"/>
                <a:cs typeface="Arial" panose="020B0604020202020204" pitchFamily="34" charset="0"/>
              </a:rPr>
              <a:t>of learning.</a:t>
            </a:r>
          </a:p>
          <a:p>
            <a:endParaRPr lang="en-CA" sz="4200">
              <a:solidFill>
                <a:schemeClr val="bg1"/>
              </a:solidFill>
              <a:latin typeface="Arial" panose="020B0604020202020204" pitchFamily="34" charset="0"/>
              <a:cs typeface="Arial" panose="020B0604020202020204" pitchFamily="34" charset="0"/>
            </a:endParaRPr>
          </a:p>
          <a:p>
            <a:r>
              <a:rPr lang="en-CA" sz="4200">
                <a:solidFill>
                  <a:schemeClr val="bg1"/>
                </a:solidFill>
                <a:latin typeface="Arial" panose="020B0604020202020204" pitchFamily="34" charset="0"/>
                <a:cs typeface="Arial" panose="020B0604020202020204" pitchFamily="34" charset="0"/>
              </a:rPr>
              <a:t>The strands reflect the natural way children learn and help educators and families focus on how a child’s learning develops.</a:t>
            </a:r>
          </a:p>
        </p:txBody>
      </p:sp>
      <p:sp>
        <p:nvSpPr>
          <p:cNvPr id="2" name="AutoShape 2" descr="Image result for HDLH">
            <a:extLst>
              <a:ext uri="{FF2B5EF4-FFF2-40B4-BE49-F238E27FC236}">
                <a16:creationId xmlns:a16="http://schemas.microsoft.com/office/drawing/2014/main" id="{D4C7E8DA-0ECD-AE33-F17E-C326DCDE9167}"/>
              </a:ext>
            </a:extLst>
          </p:cNvPr>
          <p:cNvSpPr>
            <a:spLocks noChangeAspect="1" noChangeArrowheads="1"/>
          </p:cNvSpPr>
          <p:nvPr/>
        </p:nvSpPr>
        <p:spPr bwMode="auto">
          <a:xfrm>
            <a:off x="7735329" y="-1710084"/>
            <a:ext cx="10770828" cy="123999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ramatic Play | Winning Kidz">
            <a:extLst>
              <a:ext uri="{FF2B5EF4-FFF2-40B4-BE49-F238E27FC236}">
                <a16:creationId xmlns:a16="http://schemas.microsoft.com/office/drawing/2014/main" id="{C7D150C7-3762-521E-0299-B3DB479A720E}"/>
              </a:ext>
            </a:extLst>
          </p:cNvPr>
          <p:cNvSpPr>
            <a:spLocks noChangeAspect="1" noChangeArrowheads="1"/>
          </p:cNvSpPr>
          <p:nvPr/>
        </p:nvSpPr>
        <p:spPr bwMode="auto">
          <a:xfrm flipV="1">
            <a:off x="9351962" y="-2447726"/>
            <a:ext cx="7642026" cy="7642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59A75D45-6C82-080D-F498-49B70F23D77A}"/>
              </a:ext>
            </a:extLst>
          </p:cNvPr>
          <p:cNvSpPr txBox="1"/>
          <p:nvPr/>
        </p:nvSpPr>
        <p:spPr>
          <a:xfrm>
            <a:off x="7839793" y="502950"/>
            <a:ext cx="10770827" cy="10064294"/>
          </a:xfrm>
          <a:prstGeom prst="rect">
            <a:avLst/>
          </a:prstGeom>
          <a:noFill/>
        </p:spPr>
        <p:txBody>
          <a:bodyPr wrap="square">
            <a:spAutoFit/>
          </a:bodyPr>
          <a:lstStyle/>
          <a:p>
            <a:r>
              <a:rPr lang="en-CA" sz="3600" b="1">
                <a:latin typeface="Arial" panose="020B0604020202020204" pitchFamily="34" charset="0"/>
                <a:cs typeface="Arial" panose="020B0604020202020204" pitchFamily="34" charset="0"/>
              </a:rPr>
              <a:t>In Kindergarten, your child will build their skills, knowledge, and experiences in four key areas or strands of learning.</a:t>
            </a:r>
          </a:p>
          <a:p>
            <a:endParaRPr lang="en-CA" sz="3600" b="1">
              <a:solidFill>
                <a:srgbClr val="2D2D2D"/>
              </a:solidFill>
              <a:latin typeface="Arial"/>
              <a:cs typeface="Arial"/>
            </a:endParaRPr>
          </a:p>
          <a:p>
            <a:pPr algn="l">
              <a:buFont typeface="Arial" panose="020B0604020202020204" pitchFamily="34" charset="0"/>
              <a:buChar char="•"/>
            </a:pPr>
            <a:r>
              <a:rPr lang="en-CA" sz="3600" b="1" i="0">
                <a:solidFill>
                  <a:srgbClr val="2D2D2D"/>
                </a:solidFill>
                <a:effectLst/>
                <a:latin typeface="Arial"/>
                <a:cs typeface="Arial"/>
              </a:rPr>
              <a:t>Belonging and Contributing</a:t>
            </a:r>
            <a:r>
              <a:rPr lang="en-CA" sz="3600" b="0" i="0">
                <a:solidFill>
                  <a:srgbClr val="2D2D2D"/>
                </a:solidFill>
                <a:effectLst/>
                <a:latin typeface="Arial"/>
                <a:cs typeface="Arial"/>
              </a:rPr>
              <a:t>: building relationships, identity, and community.</a:t>
            </a:r>
          </a:p>
          <a:p>
            <a:pPr algn="l">
              <a:buFont typeface="Arial" panose="020B0604020202020204" pitchFamily="34" charset="0"/>
              <a:buChar char="•"/>
            </a:pPr>
            <a:endParaRPr lang="en-CA" sz="3600" b="0" i="0">
              <a:solidFill>
                <a:srgbClr val="2D2D2D"/>
              </a:solidFill>
              <a:effectLst/>
              <a:latin typeface="Arial"/>
              <a:cs typeface="Arial"/>
            </a:endParaRPr>
          </a:p>
          <a:p>
            <a:pPr algn="l">
              <a:buFont typeface="Arial" panose="020B0604020202020204" pitchFamily="34" charset="0"/>
              <a:buChar char="•"/>
            </a:pPr>
            <a:r>
              <a:rPr lang="en-CA" sz="3600" b="1" i="0">
                <a:solidFill>
                  <a:srgbClr val="2D2D2D"/>
                </a:solidFill>
                <a:effectLst/>
                <a:latin typeface="Arial"/>
                <a:cs typeface="Arial"/>
              </a:rPr>
              <a:t>Self-Regulation and Well-Being</a:t>
            </a:r>
            <a:r>
              <a:rPr lang="en-CA" sz="3600" b="0" i="0">
                <a:solidFill>
                  <a:srgbClr val="2D2D2D"/>
                </a:solidFill>
                <a:effectLst/>
                <a:latin typeface="Arial"/>
                <a:cs typeface="Arial"/>
              </a:rPr>
              <a:t>: supporting physical activity, emotions, and healthy routines.</a:t>
            </a:r>
          </a:p>
          <a:p>
            <a:pPr algn="l">
              <a:buFont typeface="Arial" panose="020B0604020202020204" pitchFamily="34" charset="0"/>
              <a:buChar char="•"/>
            </a:pPr>
            <a:endParaRPr lang="en-CA" sz="3600" b="0" i="0">
              <a:solidFill>
                <a:srgbClr val="2D2D2D"/>
              </a:solidFill>
              <a:effectLst/>
              <a:latin typeface="Arial"/>
              <a:cs typeface="Arial"/>
            </a:endParaRPr>
          </a:p>
          <a:p>
            <a:pPr algn="l">
              <a:buFont typeface="Arial" panose="020B0604020202020204" pitchFamily="34" charset="0"/>
              <a:buChar char="•"/>
            </a:pPr>
            <a:r>
              <a:rPr lang="en-CA" sz="3600" b="1" i="0">
                <a:solidFill>
                  <a:srgbClr val="2D2D2D"/>
                </a:solidFill>
                <a:effectLst/>
                <a:latin typeface="Arial"/>
                <a:cs typeface="Arial"/>
              </a:rPr>
              <a:t>Foundations of Language and Mathematics</a:t>
            </a:r>
            <a:r>
              <a:rPr lang="en-CA" sz="3600" b="0" i="0">
                <a:solidFill>
                  <a:srgbClr val="2D2D2D"/>
                </a:solidFill>
                <a:effectLst/>
                <a:latin typeface="Arial"/>
                <a:cs typeface="Arial"/>
              </a:rPr>
              <a:t>: strengthening early literacy and number sense.</a:t>
            </a:r>
          </a:p>
          <a:p>
            <a:pPr algn="l">
              <a:buFont typeface="Arial" panose="020B0604020202020204" pitchFamily="34" charset="0"/>
              <a:buChar char="•"/>
            </a:pPr>
            <a:endParaRPr lang="en-CA" sz="3600" b="0" i="0">
              <a:solidFill>
                <a:srgbClr val="2D2D2D"/>
              </a:solidFill>
              <a:effectLst/>
              <a:latin typeface="Arial"/>
              <a:cs typeface="Arial"/>
            </a:endParaRPr>
          </a:p>
          <a:p>
            <a:pPr algn="l">
              <a:buFont typeface="Arial" panose="020B0604020202020204" pitchFamily="34" charset="0"/>
              <a:buChar char="•"/>
            </a:pPr>
            <a:r>
              <a:rPr lang="en-CA" sz="3600" b="1" i="0">
                <a:solidFill>
                  <a:srgbClr val="2D2D2D"/>
                </a:solidFill>
                <a:effectLst/>
                <a:latin typeface="Arial"/>
                <a:cs typeface="Arial"/>
              </a:rPr>
              <a:t>Problem Solving and Innovating</a:t>
            </a:r>
            <a:r>
              <a:rPr lang="en-CA" sz="3600" b="0" i="0">
                <a:solidFill>
                  <a:srgbClr val="2D2D2D"/>
                </a:solidFill>
                <a:effectLst/>
                <a:latin typeface="Arial"/>
                <a:cs typeface="Arial"/>
              </a:rPr>
              <a:t>: building creativity, curiosity, and early STEM habits.</a:t>
            </a:r>
          </a:p>
          <a:p>
            <a:r>
              <a:rPr lang="en-CA" sz="3600" b="1">
                <a:latin typeface="Arial" panose="020B0604020202020204" pitchFamily="34" charset="0"/>
                <a:cs typeface="Arial" panose="020B0604020202020204" pitchFamily="34" charset="0"/>
              </a:rPr>
              <a:t>Together, these strands ensure Kindergarten is about the whole child: learning, well-being, and growth.</a:t>
            </a:r>
          </a:p>
        </p:txBody>
      </p:sp>
    </p:spTree>
    <p:extLst>
      <p:ext uri="{BB962C8B-B14F-4D97-AF65-F5344CB8AC3E}">
        <p14:creationId xmlns:p14="http://schemas.microsoft.com/office/powerpoint/2010/main" val="414297478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havior of space object - by Lifeliqe.potx" id="{B9C66860-991F-4B9E-BE24-F67EBFE187B1}" vid="{CE56F777-F8E9-4D01-B2D2-2BFB7FC9D4DC}"/>
    </a:ext>
  </a:extLst>
</a:theme>
</file>

<file path=ppt/theme/theme2.xml><?xml version="1.0" encoding="utf-8"?>
<a:theme xmlns:a="http://schemas.openxmlformats.org/drawingml/2006/main" name="Celestia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a:majorFont>
        <a:latin typeface="Corbel"/>
        <a:ea typeface=""/>
        <a:cs typeface=""/>
      </a:majorFont>
      <a:minorFont>
        <a:latin typeface="Corbel"/>
        <a:ea typeface=""/>
        <a:cs typeface=""/>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spDef>
      <a:spPr>
        <a:ln>
          <a:noFill/>
        </a:ln>
      </a:spPr>
      <a:bodyPr rtlCol="0" anchor="ct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name="TF22736411_Famous event in history presentation_AAS_v4" id="{885A6F1E-651B-4F15-A7C5-F8866BEBEDBA}" vid="{A424914B-CB64-4CFE-A131-6ACB64D36A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bcd2c0a-dae9-4e38-b601-6f5cf24c4908">
      <Terms xmlns="http://schemas.microsoft.com/office/infopath/2007/PartnerControls"/>
    </lcf76f155ced4ddcb4097134ff3c332f>
    <SharedWithUsers xmlns="940d965f-d245-41d0-ad5e-a09478aab9d0">
      <UserInfo>
        <DisplayName>Andrea Perras</DisplayName>
        <AccountId>6</AccountId>
        <AccountType/>
      </UserInfo>
      <UserInfo>
        <DisplayName>Barbara Mitchell</DisplayName>
        <AccountId>7</AccountId>
        <AccountType/>
      </UserInfo>
      <UserInfo>
        <DisplayName>Francesca Pace</DisplayName>
        <AccountId>97</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2AE46C95338D4E927E89EDA9F62221" ma:contentTypeVersion="18" ma:contentTypeDescription="Create a new document." ma:contentTypeScope="" ma:versionID="92f8a9d4151058dff0f32ff4c4508646">
  <xsd:schema xmlns:xsd="http://www.w3.org/2001/XMLSchema" xmlns:xs="http://www.w3.org/2001/XMLSchema" xmlns:p="http://schemas.microsoft.com/office/2006/metadata/properties" xmlns:ns1="http://schemas.microsoft.com/sharepoint/v3" xmlns:ns2="1bcd2c0a-dae9-4e38-b601-6f5cf24c4908" xmlns:ns3="940d965f-d245-41d0-ad5e-a09478aab9d0" targetNamespace="http://schemas.microsoft.com/office/2006/metadata/properties" ma:root="true" ma:fieldsID="4a954eefa325aa1451c716403edd7853" ns1:_="" ns2:_="" ns3:_="">
    <xsd:import namespace="http://schemas.microsoft.com/sharepoint/v3"/>
    <xsd:import namespace="1bcd2c0a-dae9-4e38-b601-6f5cf24c4908"/>
    <xsd:import namespace="940d965f-d245-41d0-ad5e-a09478aab9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3:SharedWithUsers" minOccurs="0"/>
                <xsd:element ref="ns3:SharedWithDetail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cd2c0a-dae9-4e38-b601-6f5cf24c49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80eff6f-e721-466e-a938-0f479f639c7a"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0d965f-d245-41d0-ad5e-a09478aab9d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C9D62E-36CF-45DF-ADF3-8D6BC2BCD6E9}">
  <ds:schemaRefs>
    <ds:schemaRef ds:uri="http://schemas.microsoft.com/sharepoint/v3/contenttype/forms"/>
  </ds:schemaRefs>
</ds:datastoreItem>
</file>

<file path=customXml/itemProps2.xml><?xml version="1.0" encoding="utf-8"?>
<ds:datastoreItem xmlns:ds="http://schemas.openxmlformats.org/officeDocument/2006/customXml" ds:itemID="{81401CDA-EC08-4586-AB98-19D91F69B744}">
  <ds:schemaRefs>
    <ds:schemaRef ds:uri="1bcd2c0a-dae9-4e38-b601-6f5cf24c4908"/>
    <ds:schemaRef ds:uri="940d965f-d245-41d0-ad5e-a09478aab9d0"/>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2380A1B8-3C67-4167-8200-0B68BD89BB6E}">
  <ds:schemaRefs>
    <ds:schemaRef ds:uri="1bcd2c0a-dae9-4e38-b601-6f5cf24c4908"/>
    <ds:schemaRef ds:uri="940d965f-d245-41d0-ad5e-a09478aab9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Behavior of space objects</Template>
  <Application>Microsoft Office PowerPoint</Application>
  <PresentationFormat>Custom</PresentationFormat>
  <Slides>21</Slides>
  <Notes>12</Notes>
  <HiddenSlides>0</HiddenSlide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2020-05-31T18:25:57Z</dcterms:created>
  <dcterms:modified xsi:type="dcterms:W3CDTF">2026-03-02T17:10:41Z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0x0101003B2AE46C95338D4E927E89EDA9F62221</vt:lpwstr>
  </property>
  <property fmtid="{D5CDD505-2E9C-101B-9397-08002B2CF9AE}" pid="3" name="MediaServiceImageTags">
    <vt:lpwstr/>
  </property>
</Properties>
</file>